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3"/>
  </p:notesMasterIdLst>
  <p:sldIdLst>
    <p:sldId id="256" r:id="rId2"/>
    <p:sldId id="277" r:id="rId3"/>
    <p:sldId id="288" r:id="rId4"/>
    <p:sldId id="284" r:id="rId5"/>
    <p:sldId id="291" r:id="rId6"/>
    <p:sldId id="283" r:id="rId7"/>
    <p:sldId id="285" r:id="rId8"/>
    <p:sldId id="287" r:id="rId9"/>
    <p:sldId id="270" r:id="rId10"/>
    <p:sldId id="260" r:id="rId11"/>
    <p:sldId id="262" r:id="rId12"/>
    <p:sldId id="263" r:id="rId13"/>
    <p:sldId id="269" r:id="rId14"/>
    <p:sldId id="279" r:id="rId15"/>
    <p:sldId id="271" r:id="rId16"/>
    <p:sldId id="265" r:id="rId17"/>
    <p:sldId id="289" r:id="rId18"/>
    <p:sldId id="290" r:id="rId19"/>
    <p:sldId id="281" r:id="rId20"/>
    <p:sldId id="276" r:id="rId21"/>
    <p:sldId id="282" r:id="rId22"/>
  </p:sldIdLst>
  <p:sldSz cx="9144000" cy="6858000" type="screen4x3"/>
  <p:notesSz cx="6858000" cy="9144000"/>
  <p:defaultTextStyle>
    <a:defPPr>
      <a:defRPr lang="ja-JP"/>
    </a:defPPr>
    <a:lvl1pPr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chi" initials="" lastIdx="1" clrIdx="0"/>
  <p:cmAuthor id="2" name="ユーザー名不明1" initials="ユーザー名不明1"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9AD"/>
    <a:srgbClr val="006600"/>
    <a:srgbClr val="009900"/>
    <a:srgbClr val="33FF8F"/>
    <a:srgbClr val="FF0066"/>
    <a:srgbClr val="00FF99"/>
    <a:srgbClr val="09E1D7"/>
    <a:srgbClr val="33339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9" autoAdjust="0"/>
  </p:normalViewPr>
  <p:slideViewPr>
    <p:cSldViewPr>
      <p:cViewPr varScale="1">
        <p:scale>
          <a:sx n="68" d="100"/>
          <a:sy n="68"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F59F64-AD8C-4EC2-86B8-7604E80AA785}"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kumimoji="1" lang="ja-JP" altLang="en-US"/>
        </a:p>
      </dgm:t>
    </dgm:pt>
    <dgm:pt modelId="{66EDE0FA-5B7E-403C-AA1B-BEC861165DB0}">
      <dgm:prSet phldrT="[テキスト]"/>
      <dgm:spPr>
        <a:solidFill>
          <a:srgbClr val="006600"/>
        </a:solidFill>
      </dgm:spPr>
      <dgm:t>
        <a:bodyPr/>
        <a:lstStyle/>
        <a:p>
          <a:r>
            <a:rPr kumimoji="1" lang="en-US" altLang="ja-JP" b="1" dirty="0"/>
            <a:t>Act</a:t>
          </a:r>
          <a:endParaRPr kumimoji="1" lang="ja-JP" altLang="en-US" b="1" dirty="0"/>
        </a:p>
      </dgm:t>
    </dgm:pt>
    <dgm:pt modelId="{E5BCEB0E-6732-4CC0-8CFA-0880BBF036A0}" type="parTrans" cxnId="{1BF1F3BB-433F-4BC2-9497-7CA79BE0BBD6}">
      <dgm:prSet/>
      <dgm:spPr/>
      <dgm:t>
        <a:bodyPr/>
        <a:lstStyle/>
        <a:p>
          <a:endParaRPr kumimoji="1" lang="ja-JP" altLang="en-US"/>
        </a:p>
      </dgm:t>
    </dgm:pt>
    <dgm:pt modelId="{39CE6F41-998D-4792-A71B-4551C93A05EC}" type="sibTrans" cxnId="{1BF1F3BB-433F-4BC2-9497-7CA79BE0BBD6}">
      <dgm:prSet/>
      <dgm:spPr/>
      <dgm:t>
        <a:bodyPr/>
        <a:lstStyle/>
        <a:p>
          <a:endParaRPr kumimoji="1" lang="ja-JP" altLang="en-US"/>
        </a:p>
      </dgm:t>
    </dgm:pt>
    <dgm:pt modelId="{26B4C23C-8EB5-4F4A-814E-568198A207FB}">
      <dgm:prSet phldrT="[テキスト]"/>
      <dgm:spPr/>
      <dgm:t>
        <a:bodyPr/>
        <a:lstStyle/>
        <a:p>
          <a:r>
            <a:rPr kumimoji="1" lang="ja-JP" altLang="en-US" dirty="0"/>
            <a:t>改善</a:t>
          </a:r>
        </a:p>
      </dgm:t>
    </dgm:pt>
    <dgm:pt modelId="{EC3FBD5E-1C60-4697-9372-AD9974951B61}" type="parTrans" cxnId="{4067688A-5A34-460C-AFA9-89D616BEFDF1}">
      <dgm:prSet/>
      <dgm:spPr/>
      <dgm:t>
        <a:bodyPr/>
        <a:lstStyle/>
        <a:p>
          <a:endParaRPr kumimoji="1" lang="ja-JP" altLang="en-US"/>
        </a:p>
      </dgm:t>
    </dgm:pt>
    <dgm:pt modelId="{49CA62A2-97D6-42E5-A836-8CE24554B7FE}" type="sibTrans" cxnId="{4067688A-5A34-460C-AFA9-89D616BEFDF1}">
      <dgm:prSet/>
      <dgm:spPr/>
      <dgm:t>
        <a:bodyPr/>
        <a:lstStyle/>
        <a:p>
          <a:endParaRPr kumimoji="1" lang="ja-JP" altLang="en-US"/>
        </a:p>
      </dgm:t>
    </dgm:pt>
    <dgm:pt modelId="{3528431B-60B8-4AAC-94AB-7DD83C1E7A66}">
      <dgm:prSet phldrT="[テキスト]"/>
      <dgm:spPr>
        <a:solidFill>
          <a:srgbClr val="CCE9AD"/>
        </a:solidFill>
      </dgm:spPr>
      <dgm:t>
        <a:bodyPr/>
        <a:lstStyle/>
        <a:p>
          <a:r>
            <a:rPr kumimoji="1" lang="en-US" altLang="ja-JP" b="1" dirty="0">
              <a:solidFill>
                <a:schemeClr val="accent5">
                  <a:lumMod val="25000"/>
                </a:schemeClr>
              </a:solidFill>
            </a:rPr>
            <a:t>Plan</a:t>
          </a:r>
          <a:endParaRPr kumimoji="1" lang="ja-JP" altLang="en-US" b="1" dirty="0">
            <a:solidFill>
              <a:schemeClr val="accent5">
                <a:lumMod val="25000"/>
              </a:schemeClr>
            </a:solidFill>
          </a:endParaRPr>
        </a:p>
      </dgm:t>
    </dgm:pt>
    <dgm:pt modelId="{049FE091-2C98-4B02-BA7C-F84C69E8CEBE}" type="parTrans" cxnId="{B62E3F14-8957-4D59-8163-4248A150E3E9}">
      <dgm:prSet/>
      <dgm:spPr/>
      <dgm:t>
        <a:bodyPr/>
        <a:lstStyle/>
        <a:p>
          <a:endParaRPr kumimoji="1" lang="ja-JP" altLang="en-US"/>
        </a:p>
      </dgm:t>
    </dgm:pt>
    <dgm:pt modelId="{7A248682-F81F-4CF4-ADBB-E1E41FEE79BB}" type="sibTrans" cxnId="{B62E3F14-8957-4D59-8163-4248A150E3E9}">
      <dgm:prSet/>
      <dgm:spPr/>
      <dgm:t>
        <a:bodyPr/>
        <a:lstStyle/>
        <a:p>
          <a:endParaRPr kumimoji="1" lang="ja-JP" altLang="en-US"/>
        </a:p>
      </dgm:t>
    </dgm:pt>
    <dgm:pt modelId="{6902AD70-30EE-46A9-86E6-4D991F3BB5B4}">
      <dgm:prSet phldrT="[テキスト]"/>
      <dgm:spPr/>
      <dgm:t>
        <a:bodyPr/>
        <a:lstStyle/>
        <a:p>
          <a:r>
            <a:rPr kumimoji="1" lang="ja-JP" altLang="en-US" dirty="0"/>
            <a:t>状況把握</a:t>
          </a:r>
        </a:p>
      </dgm:t>
    </dgm:pt>
    <dgm:pt modelId="{3B967F75-3029-4976-B39F-E3B1DBDDF7BC}" type="parTrans" cxnId="{E17A537F-3136-46CB-8C62-7A9F03DA9EA7}">
      <dgm:prSet/>
      <dgm:spPr/>
      <dgm:t>
        <a:bodyPr/>
        <a:lstStyle/>
        <a:p>
          <a:endParaRPr kumimoji="1" lang="ja-JP" altLang="en-US"/>
        </a:p>
      </dgm:t>
    </dgm:pt>
    <dgm:pt modelId="{A6A6AA82-EB83-4CEC-90A4-A0F55B162BDF}" type="sibTrans" cxnId="{E17A537F-3136-46CB-8C62-7A9F03DA9EA7}">
      <dgm:prSet/>
      <dgm:spPr/>
      <dgm:t>
        <a:bodyPr/>
        <a:lstStyle/>
        <a:p>
          <a:endParaRPr kumimoji="1" lang="ja-JP" altLang="en-US"/>
        </a:p>
      </dgm:t>
    </dgm:pt>
    <dgm:pt modelId="{3F2D20CD-8AE6-4FE0-ACF3-F72372BC7A2E}">
      <dgm:prSet phldrT="[テキスト]"/>
      <dgm:spPr>
        <a:solidFill>
          <a:srgbClr val="33FF8F"/>
        </a:solidFill>
      </dgm:spPr>
      <dgm:t>
        <a:bodyPr/>
        <a:lstStyle/>
        <a:p>
          <a:r>
            <a:rPr kumimoji="1" lang="en-US" altLang="ja-JP" b="1" dirty="0">
              <a:solidFill>
                <a:schemeClr val="accent5">
                  <a:lumMod val="25000"/>
                </a:schemeClr>
              </a:solidFill>
            </a:rPr>
            <a:t>Do</a:t>
          </a:r>
          <a:endParaRPr kumimoji="1" lang="ja-JP" altLang="en-US" b="1" dirty="0">
            <a:solidFill>
              <a:schemeClr val="accent5">
                <a:lumMod val="25000"/>
              </a:schemeClr>
            </a:solidFill>
          </a:endParaRPr>
        </a:p>
      </dgm:t>
    </dgm:pt>
    <dgm:pt modelId="{B07E8498-45C6-4345-B45D-4537794CC110}" type="parTrans" cxnId="{0D1E9B47-08AE-4EFF-AFC4-497215E3895F}">
      <dgm:prSet/>
      <dgm:spPr/>
      <dgm:t>
        <a:bodyPr/>
        <a:lstStyle/>
        <a:p>
          <a:endParaRPr kumimoji="1" lang="ja-JP" altLang="en-US"/>
        </a:p>
      </dgm:t>
    </dgm:pt>
    <dgm:pt modelId="{F2FDF7E2-6AAE-41B0-B2DE-7D00E0D928AB}" type="sibTrans" cxnId="{0D1E9B47-08AE-4EFF-AFC4-497215E3895F}">
      <dgm:prSet/>
      <dgm:spPr/>
      <dgm:t>
        <a:bodyPr/>
        <a:lstStyle/>
        <a:p>
          <a:endParaRPr kumimoji="1" lang="ja-JP" altLang="en-US"/>
        </a:p>
      </dgm:t>
    </dgm:pt>
    <dgm:pt modelId="{278C4845-6AB4-4A2C-A568-0CB56B57B67D}">
      <dgm:prSet phldrT="[テキスト]"/>
      <dgm:spPr/>
      <dgm:t>
        <a:bodyPr/>
        <a:lstStyle/>
        <a:p>
          <a:r>
            <a:rPr kumimoji="1" lang="ja-JP" altLang="en-US" dirty="0"/>
            <a:t>実行／適用</a:t>
          </a:r>
        </a:p>
      </dgm:t>
    </dgm:pt>
    <dgm:pt modelId="{C7090434-3C44-4A26-A048-3163D525A127}" type="parTrans" cxnId="{673829EB-8DE6-4EE6-AD5A-4345B25F4CC4}">
      <dgm:prSet/>
      <dgm:spPr/>
      <dgm:t>
        <a:bodyPr/>
        <a:lstStyle/>
        <a:p>
          <a:endParaRPr kumimoji="1" lang="ja-JP" altLang="en-US"/>
        </a:p>
      </dgm:t>
    </dgm:pt>
    <dgm:pt modelId="{9886EE6C-F7A7-4DE7-830C-6B7B624CBDCC}" type="sibTrans" cxnId="{673829EB-8DE6-4EE6-AD5A-4345B25F4CC4}">
      <dgm:prSet/>
      <dgm:spPr/>
      <dgm:t>
        <a:bodyPr/>
        <a:lstStyle/>
        <a:p>
          <a:endParaRPr kumimoji="1" lang="ja-JP" altLang="en-US"/>
        </a:p>
      </dgm:t>
    </dgm:pt>
    <dgm:pt modelId="{B318430D-5728-4F45-A3FF-2185852A3498}">
      <dgm:prSet phldrT="[テキスト]"/>
      <dgm:spPr>
        <a:solidFill>
          <a:srgbClr val="009900"/>
        </a:solidFill>
      </dgm:spPr>
      <dgm:t>
        <a:bodyPr/>
        <a:lstStyle/>
        <a:p>
          <a:r>
            <a:rPr kumimoji="1" lang="en-US" altLang="ja-JP" b="1" dirty="0">
              <a:solidFill>
                <a:schemeClr val="tx1"/>
              </a:solidFill>
            </a:rPr>
            <a:t>Check</a:t>
          </a:r>
          <a:endParaRPr kumimoji="1" lang="ja-JP" altLang="en-US" b="1" dirty="0">
            <a:solidFill>
              <a:schemeClr val="tx1"/>
            </a:solidFill>
          </a:endParaRPr>
        </a:p>
      </dgm:t>
    </dgm:pt>
    <dgm:pt modelId="{D0D0CD23-A1A5-4644-9CFD-60553E77AC60}" type="parTrans" cxnId="{ED3A221E-B55A-4F82-AE84-E4714C42CB60}">
      <dgm:prSet/>
      <dgm:spPr/>
      <dgm:t>
        <a:bodyPr/>
        <a:lstStyle/>
        <a:p>
          <a:endParaRPr kumimoji="1" lang="ja-JP" altLang="en-US"/>
        </a:p>
      </dgm:t>
    </dgm:pt>
    <dgm:pt modelId="{A778DFCE-A786-4A6A-92AC-54B02BB1DB0C}" type="sibTrans" cxnId="{ED3A221E-B55A-4F82-AE84-E4714C42CB60}">
      <dgm:prSet/>
      <dgm:spPr/>
      <dgm:t>
        <a:bodyPr/>
        <a:lstStyle/>
        <a:p>
          <a:endParaRPr kumimoji="1" lang="ja-JP" altLang="en-US"/>
        </a:p>
      </dgm:t>
    </dgm:pt>
    <dgm:pt modelId="{7B1E3C4D-597C-4411-921A-63B6AFD46F0A}">
      <dgm:prSet phldrT="[テキスト]"/>
      <dgm:spPr/>
      <dgm:t>
        <a:bodyPr/>
        <a:lstStyle/>
        <a:p>
          <a:r>
            <a:rPr kumimoji="1" lang="ja-JP" altLang="en-US" dirty="0"/>
            <a:t>評価</a:t>
          </a:r>
        </a:p>
      </dgm:t>
    </dgm:pt>
    <dgm:pt modelId="{231C9A4E-D7DA-4B41-AF27-C16EAC4E58F2}" type="parTrans" cxnId="{8EF1965B-F01A-4C80-8D87-64FEE8CA09F4}">
      <dgm:prSet/>
      <dgm:spPr/>
      <dgm:t>
        <a:bodyPr/>
        <a:lstStyle/>
        <a:p>
          <a:endParaRPr kumimoji="1" lang="ja-JP" altLang="en-US"/>
        </a:p>
      </dgm:t>
    </dgm:pt>
    <dgm:pt modelId="{9963DEE3-6C8E-452E-8CF9-698CB61CBB51}" type="sibTrans" cxnId="{8EF1965B-F01A-4C80-8D87-64FEE8CA09F4}">
      <dgm:prSet/>
      <dgm:spPr/>
      <dgm:t>
        <a:bodyPr/>
        <a:lstStyle/>
        <a:p>
          <a:endParaRPr kumimoji="1" lang="ja-JP" altLang="en-US"/>
        </a:p>
      </dgm:t>
    </dgm:pt>
    <dgm:pt modelId="{C69644F8-9C8D-4AAA-88BE-7D0B15499797}">
      <dgm:prSet phldrT="[テキスト]"/>
      <dgm:spPr/>
      <dgm:t>
        <a:bodyPr/>
        <a:lstStyle/>
        <a:p>
          <a:r>
            <a:rPr kumimoji="1" lang="ja-JP" altLang="en-US" dirty="0"/>
            <a:t>計画</a:t>
          </a:r>
        </a:p>
      </dgm:t>
    </dgm:pt>
    <dgm:pt modelId="{C56FA7D8-D764-4A91-8135-58A77C8AC3FF}" type="parTrans" cxnId="{A25A8E46-90F3-4368-A88E-567670F68FD7}">
      <dgm:prSet/>
      <dgm:spPr/>
      <dgm:t>
        <a:bodyPr/>
        <a:lstStyle/>
        <a:p>
          <a:endParaRPr kumimoji="1" lang="ja-JP" altLang="en-US"/>
        </a:p>
      </dgm:t>
    </dgm:pt>
    <dgm:pt modelId="{1242CA0F-0FA7-41BD-A6D7-BD0935465C46}" type="sibTrans" cxnId="{A25A8E46-90F3-4368-A88E-567670F68FD7}">
      <dgm:prSet/>
      <dgm:spPr/>
      <dgm:t>
        <a:bodyPr/>
        <a:lstStyle/>
        <a:p>
          <a:endParaRPr kumimoji="1" lang="ja-JP" altLang="en-US"/>
        </a:p>
      </dgm:t>
    </dgm:pt>
    <dgm:pt modelId="{3510254A-D5D7-4755-8ABC-FF867BFD3645}">
      <dgm:prSet phldrT="[テキスト]"/>
      <dgm:spPr/>
      <dgm:t>
        <a:bodyPr/>
        <a:lstStyle/>
        <a:p>
          <a:r>
            <a:rPr kumimoji="1" lang="ja-JP" altLang="en-US" dirty="0"/>
            <a:t>効果の確認</a:t>
          </a:r>
        </a:p>
      </dgm:t>
    </dgm:pt>
    <dgm:pt modelId="{5D2E5C1A-3A18-4D2A-A49A-1FF92189B5F8}" type="parTrans" cxnId="{C1284A56-033D-457C-89B6-83C72E97B09A}">
      <dgm:prSet/>
      <dgm:spPr/>
      <dgm:t>
        <a:bodyPr/>
        <a:lstStyle/>
        <a:p>
          <a:endParaRPr kumimoji="1" lang="ja-JP" altLang="en-US"/>
        </a:p>
      </dgm:t>
    </dgm:pt>
    <dgm:pt modelId="{47500ED2-36B2-44B6-A1B9-9708C30C1907}" type="sibTrans" cxnId="{C1284A56-033D-457C-89B6-83C72E97B09A}">
      <dgm:prSet/>
      <dgm:spPr/>
      <dgm:t>
        <a:bodyPr/>
        <a:lstStyle/>
        <a:p>
          <a:endParaRPr kumimoji="1" lang="ja-JP" altLang="en-US"/>
        </a:p>
      </dgm:t>
    </dgm:pt>
    <dgm:pt modelId="{59F986F0-2BB2-4646-B63B-BFFF0706A697}">
      <dgm:prSet phldrT="[テキスト]"/>
      <dgm:spPr/>
      <dgm:t>
        <a:bodyPr/>
        <a:lstStyle/>
        <a:p>
          <a:r>
            <a:rPr kumimoji="1" lang="ja-JP" altLang="en-US" dirty="0"/>
            <a:t>標準化</a:t>
          </a:r>
        </a:p>
      </dgm:t>
    </dgm:pt>
    <dgm:pt modelId="{673E22F7-BC31-43BC-BE57-72D470DD8E47}" type="parTrans" cxnId="{A1F539F9-2844-438C-B75B-07BCCC7D2A07}">
      <dgm:prSet/>
      <dgm:spPr/>
      <dgm:t>
        <a:bodyPr/>
        <a:lstStyle/>
        <a:p>
          <a:endParaRPr kumimoji="1" lang="ja-JP" altLang="en-US"/>
        </a:p>
      </dgm:t>
    </dgm:pt>
    <dgm:pt modelId="{C4FA2821-1BBA-45FC-B4FE-70BD761A598F}" type="sibTrans" cxnId="{A1F539F9-2844-438C-B75B-07BCCC7D2A07}">
      <dgm:prSet/>
      <dgm:spPr/>
      <dgm:t>
        <a:bodyPr/>
        <a:lstStyle/>
        <a:p>
          <a:endParaRPr kumimoji="1" lang="ja-JP" altLang="en-US"/>
        </a:p>
      </dgm:t>
    </dgm:pt>
    <dgm:pt modelId="{C3A7D7EF-FE70-405C-849B-BD29D15C1A4B}">
      <dgm:prSet phldrT="[テキスト]"/>
      <dgm:spPr/>
      <dgm:t>
        <a:bodyPr/>
        <a:lstStyle/>
        <a:p>
          <a:r>
            <a:rPr kumimoji="1" lang="ja-JP" altLang="en-US" dirty="0"/>
            <a:t>リーダーシップ</a:t>
          </a:r>
        </a:p>
      </dgm:t>
    </dgm:pt>
    <dgm:pt modelId="{D352A077-7B81-4446-993C-9F4357F6C1AA}" type="parTrans" cxnId="{1F3B55B8-131D-448B-AA1D-54BA93BB9EDA}">
      <dgm:prSet/>
      <dgm:spPr/>
      <dgm:t>
        <a:bodyPr/>
        <a:lstStyle/>
        <a:p>
          <a:endParaRPr kumimoji="1" lang="ja-JP" altLang="en-US"/>
        </a:p>
      </dgm:t>
    </dgm:pt>
    <dgm:pt modelId="{D53A0C08-F8E9-4AB0-BB23-8BCA0D99D01F}" type="sibTrans" cxnId="{1F3B55B8-131D-448B-AA1D-54BA93BB9EDA}">
      <dgm:prSet/>
      <dgm:spPr/>
      <dgm:t>
        <a:bodyPr/>
        <a:lstStyle/>
        <a:p>
          <a:endParaRPr kumimoji="1" lang="ja-JP" altLang="en-US"/>
        </a:p>
      </dgm:t>
    </dgm:pt>
    <dgm:pt modelId="{69F0DB08-D6FF-4135-8EE0-B6EF078CD963}" type="pres">
      <dgm:prSet presAssocID="{70F59F64-AD8C-4EC2-86B8-7604E80AA785}" presName="cycleMatrixDiagram" presStyleCnt="0">
        <dgm:presLayoutVars>
          <dgm:chMax val="1"/>
          <dgm:dir/>
          <dgm:animLvl val="lvl"/>
          <dgm:resizeHandles val="exact"/>
        </dgm:presLayoutVars>
      </dgm:prSet>
      <dgm:spPr/>
    </dgm:pt>
    <dgm:pt modelId="{B0195EEC-5FB2-46AF-9811-675E227ECA25}" type="pres">
      <dgm:prSet presAssocID="{70F59F64-AD8C-4EC2-86B8-7604E80AA785}" presName="children" presStyleCnt="0"/>
      <dgm:spPr/>
    </dgm:pt>
    <dgm:pt modelId="{0E1C3847-D0D1-4E00-854F-C6855B3B8DEF}" type="pres">
      <dgm:prSet presAssocID="{70F59F64-AD8C-4EC2-86B8-7604E80AA785}" presName="child1group" presStyleCnt="0"/>
      <dgm:spPr/>
    </dgm:pt>
    <dgm:pt modelId="{B0D6830A-DCBF-449C-B529-61DD345C544E}" type="pres">
      <dgm:prSet presAssocID="{70F59F64-AD8C-4EC2-86B8-7604E80AA785}" presName="child1" presStyleLbl="bgAcc1" presStyleIdx="0" presStyleCnt="4"/>
      <dgm:spPr/>
    </dgm:pt>
    <dgm:pt modelId="{5D67C49C-46A4-4225-B6FB-12C210742F90}" type="pres">
      <dgm:prSet presAssocID="{70F59F64-AD8C-4EC2-86B8-7604E80AA785}" presName="child1Text" presStyleLbl="bgAcc1" presStyleIdx="0" presStyleCnt="4">
        <dgm:presLayoutVars>
          <dgm:bulletEnabled val="1"/>
        </dgm:presLayoutVars>
      </dgm:prSet>
      <dgm:spPr/>
    </dgm:pt>
    <dgm:pt modelId="{6F64862B-357B-49E2-BEA5-8324A0689487}" type="pres">
      <dgm:prSet presAssocID="{70F59F64-AD8C-4EC2-86B8-7604E80AA785}" presName="child2group" presStyleCnt="0"/>
      <dgm:spPr/>
    </dgm:pt>
    <dgm:pt modelId="{1A501ED8-3C5A-4664-ADB8-D49234E69A2E}" type="pres">
      <dgm:prSet presAssocID="{70F59F64-AD8C-4EC2-86B8-7604E80AA785}" presName="child2" presStyleLbl="bgAcc1" presStyleIdx="1" presStyleCnt="4"/>
      <dgm:spPr/>
    </dgm:pt>
    <dgm:pt modelId="{9609831A-6E94-4A01-98C5-19C143435FE8}" type="pres">
      <dgm:prSet presAssocID="{70F59F64-AD8C-4EC2-86B8-7604E80AA785}" presName="child2Text" presStyleLbl="bgAcc1" presStyleIdx="1" presStyleCnt="4">
        <dgm:presLayoutVars>
          <dgm:bulletEnabled val="1"/>
        </dgm:presLayoutVars>
      </dgm:prSet>
      <dgm:spPr/>
    </dgm:pt>
    <dgm:pt modelId="{46339BFA-5211-4F1B-90BF-36C3CBE4C93B}" type="pres">
      <dgm:prSet presAssocID="{70F59F64-AD8C-4EC2-86B8-7604E80AA785}" presName="child3group" presStyleCnt="0"/>
      <dgm:spPr/>
    </dgm:pt>
    <dgm:pt modelId="{1D481229-5232-4683-AAAA-47B4EA0965BA}" type="pres">
      <dgm:prSet presAssocID="{70F59F64-AD8C-4EC2-86B8-7604E80AA785}" presName="child3" presStyleLbl="bgAcc1" presStyleIdx="2" presStyleCnt="4"/>
      <dgm:spPr/>
    </dgm:pt>
    <dgm:pt modelId="{70922DB7-6F6B-49F6-9BC6-3DF97A543330}" type="pres">
      <dgm:prSet presAssocID="{70F59F64-AD8C-4EC2-86B8-7604E80AA785}" presName="child3Text" presStyleLbl="bgAcc1" presStyleIdx="2" presStyleCnt="4">
        <dgm:presLayoutVars>
          <dgm:bulletEnabled val="1"/>
        </dgm:presLayoutVars>
      </dgm:prSet>
      <dgm:spPr/>
    </dgm:pt>
    <dgm:pt modelId="{BE4C2184-56AD-4DCD-BB06-6121DACE471C}" type="pres">
      <dgm:prSet presAssocID="{70F59F64-AD8C-4EC2-86B8-7604E80AA785}" presName="child4group" presStyleCnt="0"/>
      <dgm:spPr/>
    </dgm:pt>
    <dgm:pt modelId="{1196FF4B-D8C0-4D49-8BA4-E87422311069}" type="pres">
      <dgm:prSet presAssocID="{70F59F64-AD8C-4EC2-86B8-7604E80AA785}" presName="child4" presStyleLbl="bgAcc1" presStyleIdx="3" presStyleCnt="4"/>
      <dgm:spPr/>
    </dgm:pt>
    <dgm:pt modelId="{71C7258F-DAE1-46FC-BDE3-9422C68FEF28}" type="pres">
      <dgm:prSet presAssocID="{70F59F64-AD8C-4EC2-86B8-7604E80AA785}" presName="child4Text" presStyleLbl="bgAcc1" presStyleIdx="3" presStyleCnt="4">
        <dgm:presLayoutVars>
          <dgm:bulletEnabled val="1"/>
        </dgm:presLayoutVars>
      </dgm:prSet>
      <dgm:spPr/>
    </dgm:pt>
    <dgm:pt modelId="{6267BF42-32D4-4B57-9C07-545C2F45C772}" type="pres">
      <dgm:prSet presAssocID="{70F59F64-AD8C-4EC2-86B8-7604E80AA785}" presName="childPlaceholder" presStyleCnt="0"/>
      <dgm:spPr/>
    </dgm:pt>
    <dgm:pt modelId="{94AB41B1-8542-41CF-ABA5-7876E3D95FB6}" type="pres">
      <dgm:prSet presAssocID="{70F59F64-AD8C-4EC2-86B8-7604E80AA785}" presName="circle" presStyleCnt="0"/>
      <dgm:spPr/>
    </dgm:pt>
    <dgm:pt modelId="{FD1AADBC-4E82-4644-9495-DE2B0CF94F39}" type="pres">
      <dgm:prSet presAssocID="{70F59F64-AD8C-4EC2-86B8-7604E80AA785}" presName="quadrant1" presStyleLbl="node1" presStyleIdx="0" presStyleCnt="4">
        <dgm:presLayoutVars>
          <dgm:chMax val="1"/>
          <dgm:bulletEnabled val="1"/>
        </dgm:presLayoutVars>
      </dgm:prSet>
      <dgm:spPr/>
    </dgm:pt>
    <dgm:pt modelId="{F6A97B39-3A84-490C-B652-1F9FC901A755}" type="pres">
      <dgm:prSet presAssocID="{70F59F64-AD8C-4EC2-86B8-7604E80AA785}" presName="quadrant2" presStyleLbl="node1" presStyleIdx="1" presStyleCnt="4">
        <dgm:presLayoutVars>
          <dgm:chMax val="1"/>
          <dgm:bulletEnabled val="1"/>
        </dgm:presLayoutVars>
      </dgm:prSet>
      <dgm:spPr/>
    </dgm:pt>
    <dgm:pt modelId="{C11409D1-B067-4145-954B-A8DCCE7DD898}" type="pres">
      <dgm:prSet presAssocID="{70F59F64-AD8C-4EC2-86B8-7604E80AA785}" presName="quadrant3" presStyleLbl="node1" presStyleIdx="2" presStyleCnt="4">
        <dgm:presLayoutVars>
          <dgm:chMax val="1"/>
          <dgm:bulletEnabled val="1"/>
        </dgm:presLayoutVars>
      </dgm:prSet>
      <dgm:spPr/>
    </dgm:pt>
    <dgm:pt modelId="{F044B6B3-FFA3-48A3-9E4A-F8BDC3E613F6}" type="pres">
      <dgm:prSet presAssocID="{70F59F64-AD8C-4EC2-86B8-7604E80AA785}" presName="quadrant4" presStyleLbl="node1" presStyleIdx="3" presStyleCnt="4">
        <dgm:presLayoutVars>
          <dgm:chMax val="1"/>
          <dgm:bulletEnabled val="1"/>
        </dgm:presLayoutVars>
      </dgm:prSet>
      <dgm:spPr/>
    </dgm:pt>
    <dgm:pt modelId="{770D1AD7-429D-45A4-8845-886409C9CCFE}" type="pres">
      <dgm:prSet presAssocID="{70F59F64-AD8C-4EC2-86B8-7604E80AA785}" presName="quadrantPlaceholder" presStyleCnt="0"/>
      <dgm:spPr/>
    </dgm:pt>
    <dgm:pt modelId="{64117E63-1BFF-4FF1-99DD-CE484F3D48B4}" type="pres">
      <dgm:prSet presAssocID="{70F59F64-AD8C-4EC2-86B8-7604E80AA785}" presName="center1" presStyleLbl="fgShp" presStyleIdx="0" presStyleCnt="2"/>
      <dgm:spPr/>
    </dgm:pt>
    <dgm:pt modelId="{571B9EAC-F1BE-4735-8245-ADF51280E33E}" type="pres">
      <dgm:prSet presAssocID="{70F59F64-AD8C-4EC2-86B8-7604E80AA785}" presName="center2" presStyleLbl="fgShp" presStyleIdx="1" presStyleCnt="2"/>
      <dgm:spPr/>
    </dgm:pt>
  </dgm:ptLst>
  <dgm:cxnLst>
    <dgm:cxn modelId="{B62E3F14-8957-4D59-8163-4248A150E3E9}" srcId="{70F59F64-AD8C-4EC2-86B8-7604E80AA785}" destId="{3528431B-60B8-4AAC-94AB-7DD83C1E7A66}" srcOrd="1" destOrd="0" parTransId="{049FE091-2C98-4B02-BA7C-F84C69E8CEBE}" sibTransId="{7A248682-F81F-4CF4-ADBB-E1E41FEE79BB}"/>
    <dgm:cxn modelId="{C77BAA19-AF0F-4664-9B8D-63F059BEFF0E}" type="presOf" srcId="{59F986F0-2BB2-4646-B63B-BFFF0706A697}" destId="{5D67C49C-46A4-4225-B6FB-12C210742F90}" srcOrd="1" destOrd="1" presId="urn:microsoft.com/office/officeart/2005/8/layout/cycle4"/>
    <dgm:cxn modelId="{ED3A221E-B55A-4F82-AE84-E4714C42CB60}" srcId="{70F59F64-AD8C-4EC2-86B8-7604E80AA785}" destId="{B318430D-5728-4F45-A3FF-2185852A3498}" srcOrd="3" destOrd="0" parTransId="{D0D0CD23-A1A5-4644-9CFD-60553E77AC60}" sibTransId="{A778DFCE-A786-4A6A-92AC-54B02BB1DB0C}"/>
    <dgm:cxn modelId="{431C952A-7D7E-46CE-89F8-1C17F389CFB9}" type="presOf" srcId="{70F59F64-AD8C-4EC2-86B8-7604E80AA785}" destId="{69F0DB08-D6FF-4135-8EE0-B6EF078CD963}" srcOrd="0" destOrd="0" presId="urn:microsoft.com/office/officeart/2005/8/layout/cycle4"/>
    <dgm:cxn modelId="{96BB992B-A139-4E45-BAAB-EF806828930B}" type="presOf" srcId="{3528431B-60B8-4AAC-94AB-7DD83C1E7A66}" destId="{F6A97B39-3A84-490C-B652-1F9FC901A755}" srcOrd="0" destOrd="0" presId="urn:microsoft.com/office/officeart/2005/8/layout/cycle4"/>
    <dgm:cxn modelId="{629F592C-45FA-41E0-8A77-4A935479FC1F}" type="presOf" srcId="{7B1E3C4D-597C-4411-921A-63B6AFD46F0A}" destId="{71C7258F-DAE1-46FC-BDE3-9422C68FEF28}" srcOrd="1" destOrd="0" presId="urn:microsoft.com/office/officeart/2005/8/layout/cycle4"/>
    <dgm:cxn modelId="{7B351139-DFA3-4646-A0DF-585D7E3DD74D}" type="presOf" srcId="{6902AD70-30EE-46A9-86E6-4D991F3BB5B4}" destId="{1A501ED8-3C5A-4664-ADB8-D49234E69A2E}" srcOrd="0" destOrd="1" presId="urn:microsoft.com/office/officeart/2005/8/layout/cycle4"/>
    <dgm:cxn modelId="{BF21B03A-E0A7-4EBB-B4DF-846CF24D3EB2}" type="presOf" srcId="{B318430D-5728-4F45-A3FF-2185852A3498}" destId="{F044B6B3-FFA3-48A3-9E4A-F8BDC3E613F6}" srcOrd="0" destOrd="0" presId="urn:microsoft.com/office/officeart/2005/8/layout/cycle4"/>
    <dgm:cxn modelId="{8EF1965B-F01A-4C80-8D87-64FEE8CA09F4}" srcId="{B318430D-5728-4F45-A3FF-2185852A3498}" destId="{7B1E3C4D-597C-4411-921A-63B6AFD46F0A}" srcOrd="0" destOrd="0" parTransId="{231C9A4E-D7DA-4B41-AF27-C16EAC4E58F2}" sibTransId="{9963DEE3-6C8E-452E-8CF9-698CB61CBB51}"/>
    <dgm:cxn modelId="{5844745D-4954-43E8-A7F6-78E8593D3DC0}" type="presOf" srcId="{C69644F8-9C8D-4AAA-88BE-7D0B15499797}" destId="{1A501ED8-3C5A-4664-ADB8-D49234E69A2E}" srcOrd="0" destOrd="2" presId="urn:microsoft.com/office/officeart/2005/8/layout/cycle4"/>
    <dgm:cxn modelId="{7EB92060-009A-4785-98AF-D6BC2B4A291B}" type="presOf" srcId="{3F2D20CD-8AE6-4FE0-ACF3-F72372BC7A2E}" destId="{C11409D1-B067-4145-954B-A8DCCE7DD898}" srcOrd="0" destOrd="0" presId="urn:microsoft.com/office/officeart/2005/8/layout/cycle4"/>
    <dgm:cxn modelId="{A25A8E46-90F3-4368-A88E-567670F68FD7}" srcId="{3528431B-60B8-4AAC-94AB-7DD83C1E7A66}" destId="{C69644F8-9C8D-4AAA-88BE-7D0B15499797}" srcOrd="2" destOrd="0" parTransId="{C56FA7D8-D764-4A91-8135-58A77C8AC3FF}" sibTransId="{1242CA0F-0FA7-41BD-A6D7-BD0935465C46}"/>
    <dgm:cxn modelId="{E71B2B67-A58F-4B24-B7BB-818A5CA172DE}" type="presOf" srcId="{278C4845-6AB4-4A2C-A568-0CB56B57B67D}" destId="{1D481229-5232-4683-AAAA-47B4EA0965BA}" srcOrd="0" destOrd="0" presId="urn:microsoft.com/office/officeart/2005/8/layout/cycle4"/>
    <dgm:cxn modelId="{0D1E9B47-08AE-4EFF-AFC4-497215E3895F}" srcId="{70F59F64-AD8C-4EC2-86B8-7604E80AA785}" destId="{3F2D20CD-8AE6-4FE0-ACF3-F72372BC7A2E}" srcOrd="2" destOrd="0" parTransId="{B07E8498-45C6-4345-B45D-4537794CC110}" sibTransId="{F2FDF7E2-6AAE-41B0-B2DE-7D00E0D928AB}"/>
    <dgm:cxn modelId="{C5560C49-0149-4200-911E-EECCA8765FB9}" type="presOf" srcId="{C69644F8-9C8D-4AAA-88BE-7D0B15499797}" destId="{9609831A-6E94-4A01-98C5-19C143435FE8}" srcOrd="1" destOrd="2" presId="urn:microsoft.com/office/officeart/2005/8/layout/cycle4"/>
    <dgm:cxn modelId="{7AF86C49-D5F0-4FBB-9ED7-B1F4E0DA41F9}" type="presOf" srcId="{C3A7D7EF-FE70-405C-849B-BD29D15C1A4B}" destId="{9609831A-6E94-4A01-98C5-19C143435FE8}" srcOrd="1" destOrd="0" presId="urn:microsoft.com/office/officeart/2005/8/layout/cycle4"/>
    <dgm:cxn modelId="{4209D06F-41F3-4781-820E-07CE87E43F44}" type="presOf" srcId="{26B4C23C-8EB5-4F4A-814E-568198A207FB}" destId="{5D67C49C-46A4-4225-B6FB-12C210742F90}" srcOrd="1" destOrd="0" presId="urn:microsoft.com/office/officeart/2005/8/layout/cycle4"/>
    <dgm:cxn modelId="{71EDE375-FB5B-48FB-BE71-1DF90EE00004}" type="presOf" srcId="{278C4845-6AB4-4A2C-A568-0CB56B57B67D}" destId="{70922DB7-6F6B-49F6-9BC6-3DF97A543330}" srcOrd="1" destOrd="0" presId="urn:microsoft.com/office/officeart/2005/8/layout/cycle4"/>
    <dgm:cxn modelId="{C1284A56-033D-457C-89B6-83C72E97B09A}" srcId="{B318430D-5728-4F45-A3FF-2185852A3498}" destId="{3510254A-D5D7-4755-8ABC-FF867BFD3645}" srcOrd="1" destOrd="0" parTransId="{5D2E5C1A-3A18-4D2A-A49A-1FF92189B5F8}" sibTransId="{47500ED2-36B2-44B6-A1B9-9708C30C1907}"/>
    <dgm:cxn modelId="{E17A537F-3136-46CB-8C62-7A9F03DA9EA7}" srcId="{3528431B-60B8-4AAC-94AB-7DD83C1E7A66}" destId="{6902AD70-30EE-46A9-86E6-4D991F3BB5B4}" srcOrd="1" destOrd="0" parTransId="{3B967F75-3029-4976-B39F-E3B1DBDDF7BC}" sibTransId="{A6A6AA82-EB83-4CEC-90A4-A0F55B162BDF}"/>
    <dgm:cxn modelId="{4067688A-5A34-460C-AFA9-89D616BEFDF1}" srcId="{66EDE0FA-5B7E-403C-AA1B-BEC861165DB0}" destId="{26B4C23C-8EB5-4F4A-814E-568198A207FB}" srcOrd="0" destOrd="0" parTransId="{EC3FBD5E-1C60-4697-9372-AD9974951B61}" sibTransId="{49CA62A2-97D6-42E5-A836-8CE24554B7FE}"/>
    <dgm:cxn modelId="{5140A093-9655-445E-823B-5E23E0B1646A}" type="presOf" srcId="{66EDE0FA-5B7E-403C-AA1B-BEC861165DB0}" destId="{FD1AADBC-4E82-4644-9495-DE2B0CF94F39}" srcOrd="0" destOrd="0" presId="urn:microsoft.com/office/officeart/2005/8/layout/cycle4"/>
    <dgm:cxn modelId="{432ECEA0-2A0D-4834-8627-68132786D95B}" type="presOf" srcId="{C3A7D7EF-FE70-405C-849B-BD29D15C1A4B}" destId="{1A501ED8-3C5A-4664-ADB8-D49234E69A2E}" srcOrd="0" destOrd="0" presId="urn:microsoft.com/office/officeart/2005/8/layout/cycle4"/>
    <dgm:cxn modelId="{1F3B55B8-131D-448B-AA1D-54BA93BB9EDA}" srcId="{3528431B-60B8-4AAC-94AB-7DD83C1E7A66}" destId="{C3A7D7EF-FE70-405C-849B-BD29D15C1A4B}" srcOrd="0" destOrd="0" parTransId="{D352A077-7B81-4446-993C-9F4357F6C1AA}" sibTransId="{D53A0C08-F8E9-4AB0-BB23-8BCA0D99D01F}"/>
    <dgm:cxn modelId="{26E019BB-1801-40D9-B9D6-5C8727083521}" type="presOf" srcId="{3510254A-D5D7-4755-8ABC-FF867BFD3645}" destId="{1196FF4B-D8C0-4D49-8BA4-E87422311069}" srcOrd="0" destOrd="1" presId="urn:microsoft.com/office/officeart/2005/8/layout/cycle4"/>
    <dgm:cxn modelId="{1BF1F3BB-433F-4BC2-9497-7CA79BE0BBD6}" srcId="{70F59F64-AD8C-4EC2-86B8-7604E80AA785}" destId="{66EDE0FA-5B7E-403C-AA1B-BEC861165DB0}" srcOrd="0" destOrd="0" parTransId="{E5BCEB0E-6732-4CC0-8CFA-0880BBF036A0}" sibTransId="{39CE6F41-998D-4792-A71B-4551C93A05EC}"/>
    <dgm:cxn modelId="{D6BB86BD-6FC6-47FB-BCCC-E313C56C80CA}" type="presOf" srcId="{26B4C23C-8EB5-4F4A-814E-568198A207FB}" destId="{B0D6830A-DCBF-449C-B529-61DD345C544E}" srcOrd="0" destOrd="0" presId="urn:microsoft.com/office/officeart/2005/8/layout/cycle4"/>
    <dgm:cxn modelId="{EE59CFC1-D2F4-43E3-9868-201B4AE2A2B0}" type="presOf" srcId="{59F986F0-2BB2-4646-B63B-BFFF0706A697}" destId="{B0D6830A-DCBF-449C-B529-61DD345C544E}" srcOrd="0" destOrd="1" presId="urn:microsoft.com/office/officeart/2005/8/layout/cycle4"/>
    <dgm:cxn modelId="{8F7F6AD0-2D47-4629-8CD1-A20405F5995D}" type="presOf" srcId="{6902AD70-30EE-46A9-86E6-4D991F3BB5B4}" destId="{9609831A-6E94-4A01-98C5-19C143435FE8}" srcOrd="1" destOrd="1" presId="urn:microsoft.com/office/officeart/2005/8/layout/cycle4"/>
    <dgm:cxn modelId="{673829EB-8DE6-4EE6-AD5A-4345B25F4CC4}" srcId="{3F2D20CD-8AE6-4FE0-ACF3-F72372BC7A2E}" destId="{278C4845-6AB4-4A2C-A568-0CB56B57B67D}" srcOrd="0" destOrd="0" parTransId="{C7090434-3C44-4A26-A048-3163D525A127}" sibTransId="{9886EE6C-F7A7-4DE7-830C-6B7B624CBDCC}"/>
    <dgm:cxn modelId="{33DAC8EC-ACE5-45E4-AB71-AA1C03190922}" type="presOf" srcId="{3510254A-D5D7-4755-8ABC-FF867BFD3645}" destId="{71C7258F-DAE1-46FC-BDE3-9422C68FEF28}" srcOrd="1" destOrd="1" presId="urn:microsoft.com/office/officeart/2005/8/layout/cycle4"/>
    <dgm:cxn modelId="{6C7218ED-CD22-4FDE-903A-DE10FD158E5E}" type="presOf" srcId="{7B1E3C4D-597C-4411-921A-63B6AFD46F0A}" destId="{1196FF4B-D8C0-4D49-8BA4-E87422311069}" srcOrd="0" destOrd="0" presId="urn:microsoft.com/office/officeart/2005/8/layout/cycle4"/>
    <dgm:cxn modelId="{A1F539F9-2844-438C-B75B-07BCCC7D2A07}" srcId="{66EDE0FA-5B7E-403C-AA1B-BEC861165DB0}" destId="{59F986F0-2BB2-4646-B63B-BFFF0706A697}" srcOrd="1" destOrd="0" parTransId="{673E22F7-BC31-43BC-BE57-72D470DD8E47}" sibTransId="{C4FA2821-1BBA-45FC-B4FE-70BD761A598F}"/>
    <dgm:cxn modelId="{2E0F3DFD-BAFB-4733-B2CF-E1F69CC43007}" type="presParOf" srcId="{69F0DB08-D6FF-4135-8EE0-B6EF078CD963}" destId="{B0195EEC-5FB2-46AF-9811-675E227ECA25}" srcOrd="0" destOrd="0" presId="urn:microsoft.com/office/officeart/2005/8/layout/cycle4"/>
    <dgm:cxn modelId="{BCA29D95-1C32-4511-BFBE-C5EACAC77C99}" type="presParOf" srcId="{B0195EEC-5FB2-46AF-9811-675E227ECA25}" destId="{0E1C3847-D0D1-4E00-854F-C6855B3B8DEF}" srcOrd="0" destOrd="0" presId="urn:microsoft.com/office/officeart/2005/8/layout/cycle4"/>
    <dgm:cxn modelId="{FFED5F8E-57F7-478C-A322-E1C76942679D}" type="presParOf" srcId="{0E1C3847-D0D1-4E00-854F-C6855B3B8DEF}" destId="{B0D6830A-DCBF-449C-B529-61DD345C544E}" srcOrd="0" destOrd="0" presId="urn:microsoft.com/office/officeart/2005/8/layout/cycle4"/>
    <dgm:cxn modelId="{1A8D408F-4800-4945-B43D-FC088A092383}" type="presParOf" srcId="{0E1C3847-D0D1-4E00-854F-C6855B3B8DEF}" destId="{5D67C49C-46A4-4225-B6FB-12C210742F90}" srcOrd="1" destOrd="0" presId="urn:microsoft.com/office/officeart/2005/8/layout/cycle4"/>
    <dgm:cxn modelId="{2DE1D9E5-D7BC-48E1-9930-D12052A19E97}" type="presParOf" srcId="{B0195EEC-5FB2-46AF-9811-675E227ECA25}" destId="{6F64862B-357B-49E2-BEA5-8324A0689487}" srcOrd="1" destOrd="0" presId="urn:microsoft.com/office/officeart/2005/8/layout/cycle4"/>
    <dgm:cxn modelId="{846DFEF3-380B-4E80-BF1D-1DACBD30978C}" type="presParOf" srcId="{6F64862B-357B-49E2-BEA5-8324A0689487}" destId="{1A501ED8-3C5A-4664-ADB8-D49234E69A2E}" srcOrd="0" destOrd="0" presId="urn:microsoft.com/office/officeart/2005/8/layout/cycle4"/>
    <dgm:cxn modelId="{70EBC3C0-4890-43D5-BE65-86AA595C5169}" type="presParOf" srcId="{6F64862B-357B-49E2-BEA5-8324A0689487}" destId="{9609831A-6E94-4A01-98C5-19C143435FE8}" srcOrd="1" destOrd="0" presId="urn:microsoft.com/office/officeart/2005/8/layout/cycle4"/>
    <dgm:cxn modelId="{E0F1C306-7AED-4F22-B0B8-AC83C09A36D8}" type="presParOf" srcId="{B0195EEC-5FB2-46AF-9811-675E227ECA25}" destId="{46339BFA-5211-4F1B-90BF-36C3CBE4C93B}" srcOrd="2" destOrd="0" presId="urn:microsoft.com/office/officeart/2005/8/layout/cycle4"/>
    <dgm:cxn modelId="{87AEB829-25DE-417B-8695-1350E3298670}" type="presParOf" srcId="{46339BFA-5211-4F1B-90BF-36C3CBE4C93B}" destId="{1D481229-5232-4683-AAAA-47B4EA0965BA}" srcOrd="0" destOrd="0" presId="urn:microsoft.com/office/officeart/2005/8/layout/cycle4"/>
    <dgm:cxn modelId="{7FC23D23-74AD-42D8-BC43-2C6C3E04F977}" type="presParOf" srcId="{46339BFA-5211-4F1B-90BF-36C3CBE4C93B}" destId="{70922DB7-6F6B-49F6-9BC6-3DF97A543330}" srcOrd="1" destOrd="0" presId="urn:microsoft.com/office/officeart/2005/8/layout/cycle4"/>
    <dgm:cxn modelId="{AB57AA31-4A67-4028-9E85-5896B7FE34EC}" type="presParOf" srcId="{B0195EEC-5FB2-46AF-9811-675E227ECA25}" destId="{BE4C2184-56AD-4DCD-BB06-6121DACE471C}" srcOrd="3" destOrd="0" presId="urn:microsoft.com/office/officeart/2005/8/layout/cycle4"/>
    <dgm:cxn modelId="{90DE7940-599A-433B-9078-F8135916133C}" type="presParOf" srcId="{BE4C2184-56AD-4DCD-BB06-6121DACE471C}" destId="{1196FF4B-D8C0-4D49-8BA4-E87422311069}" srcOrd="0" destOrd="0" presId="urn:microsoft.com/office/officeart/2005/8/layout/cycle4"/>
    <dgm:cxn modelId="{136212B1-9A24-40CD-B13D-22C5642A649D}" type="presParOf" srcId="{BE4C2184-56AD-4DCD-BB06-6121DACE471C}" destId="{71C7258F-DAE1-46FC-BDE3-9422C68FEF28}" srcOrd="1" destOrd="0" presId="urn:microsoft.com/office/officeart/2005/8/layout/cycle4"/>
    <dgm:cxn modelId="{41DDC671-34D6-4D39-B4A6-FFDBE3CB6730}" type="presParOf" srcId="{B0195EEC-5FB2-46AF-9811-675E227ECA25}" destId="{6267BF42-32D4-4B57-9C07-545C2F45C772}" srcOrd="4" destOrd="0" presId="urn:microsoft.com/office/officeart/2005/8/layout/cycle4"/>
    <dgm:cxn modelId="{0BED1A7F-4EFE-46D2-AD2A-254638D21A99}" type="presParOf" srcId="{69F0DB08-D6FF-4135-8EE0-B6EF078CD963}" destId="{94AB41B1-8542-41CF-ABA5-7876E3D95FB6}" srcOrd="1" destOrd="0" presId="urn:microsoft.com/office/officeart/2005/8/layout/cycle4"/>
    <dgm:cxn modelId="{C09C22DB-FB11-4DC9-9B9E-7C37989ECC0E}" type="presParOf" srcId="{94AB41B1-8542-41CF-ABA5-7876E3D95FB6}" destId="{FD1AADBC-4E82-4644-9495-DE2B0CF94F39}" srcOrd="0" destOrd="0" presId="urn:microsoft.com/office/officeart/2005/8/layout/cycle4"/>
    <dgm:cxn modelId="{005E023B-918F-46A2-A9A9-1C92CD9D944E}" type="presParOf" srcId="{94AB41B1-8542-41CF-ABA5-7876E3D95FB6}" destId="{F6A97B39-3A84-490C-B652-1F9FC901A755}" srcOrd="1" destOrd="0" presId="urn:microsoft.com/office/officeart/2005/8/layout/cycle4"/>
    <dgm:cxn modelId="{FC0E8F8F-F15B-4D57-9801-6F5D6512FEB1}" type="presParOf" srcId="{94AB41B1-8542-41CF-ABA5-7876E3D95FB6}" destId="{C11409D1-B067-4145-954B-A8DCCE7DD898}" srcOrd="2" destOrd="0" presId="urn:microsoft.com/office/officeart/2005/8/layout/cycle4"/>
    <dgm:cxn modelId="{15C35F20-3053-47B0-89E1-2FA9CD52F5D0}" type="presParOf" srcId="{94AB41B1-8542-41CF-ABA5-7876E3D95FB6}" destId="{F044B6B3-FFA3-48A3-9E4A-F8BDC3E613F6}" srcOrd="3" destOrd="0" presId="urn:microsoft.com/office/officeart/2005/8/layout/cycle4"/>
    <dgm:cxn modelId="{5856D1A0-9E9A-4556-9326-81D9358DCF4B}" type="presParOf" srcId="{94AB41B1-8542-41CF-ABA5-7876E3D95FB6}" destId="{770D1AD7-429D-45A4-8845-886409C9CCFE}" srcOrd="4" destOrd="0" presId="urn:microsoft.com/office/officeart/2005/8/layout/cycle4"/>
    <dgm:cxn modelId="{A5F4F9D1-D527-4DED-92C3-CBA0F9183E2A}" type="presParOf" srcId="{69F0DB08-D6FF-4135-8EE0-B6EF078CD963}" destId="{64117E63-1BFF-4FF1-99DD-CE484F3D48B4}" srcOrd="2" destOrd="0" presId="urn:microsoft.com/office/officeart/2005/8/layout/cycle4"/>
    <dgm:cxn modelId="{33F72ACA-7507-46E9-B355-DE901B18ED52}" type="presParOf" srcId="{69F0DB08-D6FF-4135-8EE0-B6EF078CD963}" destId="{571B9EAC-F1BE-4735-8245-ADF51280E33E}"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481229-5232-4683-AAAA-47B4EA0965BA}">
      <dsp:nvSpPr>
        <dsp:cNvPr id="0" name=""/>
        <dsp:cNvSpPr/>
      </dsp:nvSpPr>
      <dsp:spPr>
        <a:xfrm>
          <a:off x="2992831" y="2165207"/>
          <a:ext cx="1572959" cy="10189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kumimoji="1" lang="ja-JP" altLang="en-US" sz="1100" kern="1200" dirty="0"/>
            <a:t>実行／適用</a:t>
          </a:r>
        </a:p>
      </dsp:txBody>
      <dsp:txXfrm>
        <a:off x="3487101" y="2442319"/>
        <a:ext cx="1056307" cy="719426"/>
      </dsp:txXfrm>
    </dsp:sp>
    <dsp:sp modelId="{1196FF4B-D8C0-4D49-8BA4-E87422311069}">
      <dsp:nvSpPr>
        <dsp:cNvPr id="0" name=""/>
        <dsp:cNvSpPr/>
      </dsp:nvSpPr>
      <dsp:spPr>
        <a:xfrm>
          <a:off x="426424" y="2165207"/>
          <a:ext cx="1572959" cy="10189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kumimoji="1" lang="ja-JP" altLang="en-US" sz="1100" kern="1200" dirty="0"/>
            <a:t>評価</a:t>
          </a:r>
        </a:p>
        <a:p>
          <a:pPr marL="57150" lvl="1" indent="-57150" algn="l" defTabSz="488950">
            <a:lnSpc>
              <a:spcPct val="90000"/>
            </a:lnSpc>
            <a:spcBef>
              <a:spcPct val="0"/>
            </a:spcBef>
            <a:spcAft>
              <a:spcPct val="15000"/>
            </a:spcAft>
            <a:buChar char="•"/>
          </a:pPr>
          <a:r>
            <a:rPr kumimoji="1" lang="ja-JP" altLang="en-US" sz="1100" kern="1200" dirty="0"/>
            <a:t>効果の確認</a:t>
          </a:r>
        </a:p>
      </dsp:txBody>
      <dsp:txXfrm>
        <a:off x="448806" y="2442319"/>
        <a:ext cx="1056307" cy="719426"/>
      </dsp:txXfrm>
    </dsp:sp>
    <dsp:sp modelId="{1A501ED8-3C5A-4664-ADB8-D49234E69A2E}">
      <dsp:nvSpPr>
        <dsp:cNvPr id="0" name=""/>
        <dsp:cNvSpPr/>
      </dsp:nvSpPr>
      <dsp:spPr>
        <a:xfrm>
          <a:off x="2992831" y="0"/>
          <a:ext cx="1572959" cy="10189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kumimoji="1" lang="ja-JP" altLang="en-US" sz="1100" kern="1200" dirty="0"/>
            <a:t>リーダーシップ</a:t>
          </a:r>
        </a:p>
        <a:p>
          <a:pPr marL="57150" lvl="1" indent="-57150" algn="l" defTabSz="488950">
            <a:lnSpc>
              <a:spcPct val="90000"/>
            </a:lnSpc>
            <a:spcBef>
              <a:spcPct val="0"/>
            </a:spcBef>
            <a:spcAft>
              <a:spcPct val="15000"/>
            </a:spcAft>
            <a:buChar char="•"/>
          </a:pPr>
          <a:r>
            <a:rPr kumimoji="1" lang="ja-JP" altLang="en-US" sz="1100" kern="1200" dirty="0"/>
            <a:t>状況把握</a:t>
          </a:r>
        </a:p>
        <a:p>
          <a:pPr marL="57150" lvl="1" indent="-57150" algn="l" defTabSz="488950">
            <a:lnSpc>
              <a:spcPct val="90000"/>
            </a:lnSpc>
            <a:spcBef>
              <a:spcPct val="0"/>
            </a:spcBef>
            <a:spcAft>
              <a:spcPct val="15000"/>
            </a:spcAft>
            <a:buChar char="•"/>
          </a:pPr>
          <a:r>
            <a:rPr kumimoji="1" lang="ja-JP" altLang="en-US" sz="1100" kern="1200" dirty="0"/>
            <a:t>計画</a:t>
          </a:r>
        </a:p>
      </dsp:txBody>
      <dsp:txXfrm>
        <a:off x="3487101" y="22382"/>
        <a:ext cx="1056307" cy="719426"/>
      </dsp:txXfrm>
    </dsp:sp>
    <dsp:sp modelId="{B0D6830A-DCBF-449C-B529-61DD345C544E}">
      <dsp:nvSpPr>
        <dsp:cNvPr id="0" name=""/>
        <dsp:cNvSpPr/>
      </dsp:nvSpPr>
      <dsp:spPr>
        <a:xfrm>
          <a:off x="426424" y="0"/>
          <a:ext cx="1572959" cy="10189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kumimoji="1" lang="ja-JP" altLang="en-US" sz="1100" kern="1200" dirty="0"/>
            <a:t>改善</a:t>
          </a:r>
        </a:p>
        <a:p>
          <a:pPr marL="57150" lvl="1" indent="-57150" algn="l" defTabSz="488950">
            <a:lnSpc>
              <a:spcPct val="90000"/>
            </a:lnSpc>
            <a:spcBef>
              <a:spcPct val="0"/>
            </a:spcBef>
            <a:spcAft>
              <a:spcPct val="15000"/>
            </a:spcAft>
            <a:buChar char="•"/>
          </a:pPr>
          <a:r>
            <a:rPr kumimoji="1" lang="ja-JP" altLang="en-US" sz="1100" kern="1200" dirty="0"/>
            <a:t>標準化</a:t>
          </a:r>
        </a:p>
      </dsp:txBody>
      <dsp:txXfrm>
        <a:off x="448806" y="22382"/>
        <a:ext cx="1056307" cy="719426"/>
      </dsp:txXfrm>
    </dsp:sp>
    <dsp:sp modelId="{FD1AADBC-4E82-4644-9495-DE2B0CF94F39}">
      <dsp:nvSpPr>
        <dsp:cNvPr id="0" name=""/>
        <dsp:cNvSpPr/>
      </dsp:nvSpPr>
      <dsp:spPr>
        <a:xfrm>
          <a:off x="1085539" y="181495"/>
          <a:ext cx="1378727" cy="1378727"/>
        </a:xfrm>
        <a:prstGeom prst="pieWedge">
          <a:avLst/>
        </a:prstGeom>
        <a:solidFill>
          <a:srgbClr val="00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kumimoji="1" lang="en-US" altLang="ja-JP" sz="1900" b="1" kern="1200" dirty="0"/>
            <a:t>Act</a:t>
          </a:r>
          <a:endParaRPr kumimoji="1" lang="ja-JP" altLang="en-US" sz="1900" b="1" kern="1200" dirty="0"/>
        </a:p>
      </dsp:txBody>
      <dsp:txXfrm>
        <a:off x="1489359" y="585315"/>
        <a:ext cx="974907" cy="974907"/>
      </dsp:txXfrm>
    </dsp:sp>
    <dsp:sp modelId="{F6A97B39-3A84-490C-B652-1F9FC901A755}">
      <dsp:nvSpPr>
        <dsp:cNvPr id="0" name=""/>
        <dsp:cNvSpPr/>
      </dsp:nvSpPr>
      <dsp:spPr>
        <a:xfrm rot="5400000">
          <a:off x="2527949" y="181495"/>
          <a:ext cx="1378727" cy="1378727"/>
        </a:xfrm>
        <a:prstGeom prst="pieWedge">
          <a:avLst/>
        </a:prstGeom>
        <a:solidFill>
          <a:srgbClr val="CCE9A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kumimoji="1" lang="en-US" altLang="ja-JP" sz="1900" b="1" kern="1200" dirty="0">
              <a:solidFill>
                <a:schemeClr val="accent5">
                  <a:lumMod val="25000"/>
                </a:schemeClr>
              </a:solidFill>
            </a:rPr>
            <a:t>Plan</a:t>
          </a:r>
          <a:endParaRPr kumimoji="1" lang="ja-JP" altLang="en-US" sz="1900" b="1" kern="1200" dirty="0">
            <a:solidFill>
              <a:schemeClr val="accent5">
                <a:lumMod val="25000"/>
              </a:schemeClr>
            </a:solidFill>
          </a:endParaRPr>
        </a:p>
      </dsp:txBody>
      <dsp:txXfrm rot="-5400000">
        <a:off x="2527949" y="585315"/>
        <a:ext cx="974907" cy="974907"/>
      </dsp:txXfrm>
    </dsp:sp>
    <dsp:sp modelId="{C11409D1-B067-4145-954B-A8DCCE7DD898}">
      <dsp:nvSpPr>
        <dsp:cNvPr id="0" name=""/>
        <dsp:cNvSpPr/>
      </dsp:nvSpPr>
      <dsp:spPr>
        <a:xfrm rot="10800000">
          <a:off x="2527949" y="1623905"/>
          <a:ext cx="1378727" cy="1378727"/>
        </a:xfrm>
        <a:prstGeom prst="pieWedge">
          <a:avLst/>
        </a:prstGeom>
        <a:solidFill>
          <a:srgbClr val="33FF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kumimoji="1" lang="en-US" altLang="ja-JP" sz="1900" b="1" kern="1200" dirty="0">
              <a:solidFill>
                <a:schemeClr val="accent5">
                  <a:lumMod val="25000"/>
                </a:schemeClr>
              </a:solidFill>
            </a:rPr>
            <a:t>Do</a:t>
          </a:r>
          <a:endParaRPr kumimoji="1" lang="ja-JP" altLang="en-US" sz="1900" b="1" kern="1200" dirty="0">
            <a:solidFill>
              <a:schemeClr val="accent5">
                <a:lumMod val="25000"/>
              </a:schemeClr>
            </a:solidFill>
          </a:endParaRPr>
        </a:p>
      </dsp:txBody>
      <dsp:txXfrm rot="10800000">
        <a:off x="2527949" y="1623905"/>
        <a:ext cx="974907" cy="974907"/>
      </dsp:txXfrm>
    </dsp:sp>
    <dsp:sp modelId="{F044B6B3-FFA3-48A3-9E4A-F8BDC3E613F6}">
      <dsp:nvSpPr>
        <dsp:cNvPr id="0" name=""/>
        <dsp:cNvSpPr/>
      </dsp:nvSpPr>
      <dsp:spPr>
        <a:xfrm rot="16200000">
          <a:off x="1085539" y="1623905"/>
          <a:ext cx="1378727" cy="1378727"/>
        </a:xfrm>
        <a:prstGeom prst="pieWedge">
          <a:avLst/>
        </a:prstGeom>
        <a:solidFill>
          <a:srgbClr val="0099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kumimoji="1" lang="en-US" altLang="ja-JP" sz="1900" b="1" kern="1200" dirty="0">
              <a:solidFill>
                <a:schemeClr val="tx1"/>
              </a:solidFill>
            </a:rPr>
            <a:t>Check</a:t>
          </a:r>
          <a:endParaRPr kumimoji="1" lang="ja-JP" altLang="en-US" sz="1900" b="1" kern="1200" dirty="0">
            <a:solidFill>
              <a:schemeClr val="tx1"/>
            </a:solidFill>
          </a:endParaRPr>
        </a:p>
      </dsp:txBody>
      <dsp:txXfrm rot="5400000">
        <a:off x="1489359" y="1623905"/>
        <a:ext cx="974907" cy="974907"/>
      </dsp:txXfrm>
    </dsp:sp>
    <dsp:sp modelId="{64117E63-1BFF-4FF1-99DD-CE484F3D48B4}">
      <dsp:nvSpPr>
        <dsp:cNvPr id="0" name=""/>
        <dsp:cNvSpPr/>
      </dsp:nvSpPr>
      <dsp:spPr>
        <a:xfrm>
          <a:off x="2258094" y="1305492"/>
          <a:ext cx="476027" cy="413936"/>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71B9EAC-F1BE-4735-8245-ADF51280E33E}">
      <dsp:nvSpPr>
        <dsp:cNvPr id="0" name=""/>
        <dsp:cNvSpPr/>
      </dsp:nvSpPr>
      <dsp:spPr>
        <a:xfrm rot="10800000">
          <a:off x="2258094" y="1464698"/>
          <a:ext cx="476027" cy="413936"/>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1D2E367-A6ED-46DE-B6CB-8003E677DD1D}"/>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FontTx/>
              <a:buNone/>
              <a:defRPr sz="1200"/>
            </a:lvl1pPr>
          </a:lstStyle>
          <a:p>
            <a:pPr>
              <a:defRPr/>
            </a:pPr>
            <a:endParaRPr lang="en-US" altLang="ja-JP"/>
          </a:p>
        </p:txBody>
      </p:sp>
      <p:sp>
        <p:nvSpPr>
          <p:cNvPr id="3075" name="Rectangle 3">
            <a:extLst>
              <a:ext uri="{FF2B5EF4-FFF2-40B4-BE49-F238E27FC236}">
                <a16:creationId xmlns:a16="http://schemas.microsoft.com/office/drawing/2014/main" id="{6E5B470D-7983-4965-A5A7-6DD2957D1411}"/>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FontTx/>
              <a:buNone/>
              <a:defRPr sz="1200"/>
            </a:lvl1pPr>
          </a:lstStyle>
          <a:p>
            <a:pPr>
              <a:defRPr/>
            </a:pPr>
            <a:endParaRPr lang="en-US" altLang="ja-JP"/>
          </a:p>
        </p:txBody>
      </p:sp>
      <p:sp>
        <p:nvSpPr>
          <p:cNvPr id="3076" name="Rectangle 4">
            <a:extLst>
              <a:ext uri="{FF2B5EF4-FFF2-40B4-BE49-F238E27FC236}">
                <a16:creationId xmlns:a16="http://schemas.microsoft.com/office/drawing/2014/main" id="{CD4F94C5-C2AB-40C5-86A8-9E5022A9986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11A24682-F98F-4740-99B1-EDFB5770DA8A}"/>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a:extLst>
              <a:ext uri="{FF2B5EF4-FFF2-40B4-BE49-F238E27FC236}">
                <a16:creationId xmlns:a16="http://schemas.microsoft.com/office/drawing/2014/main" id="{D232B3D0-0F9A-45F6-B92F-DEE2385B0A47}"/>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FontTx/>
              <a:buNone/>
              <a:defRPr sz="1200"/>
            </a:lvl1pPr>
          </a:lstStyle>
          <a:p>
            <a:pPr>
              <a:defRPr/>
            </a:pPr>
            <a:endParaRPr lang="en-US" altLang="ja-JP"/>
          </a:p>
        </p:txBody>
      </p:sp>
      <p:sp>
        <p:nvSpPr>
          <p:cNvPr id="3079" name="Rectangle 7">
            <a:extLst>
              <a:ext uri="{FF2B5EF4-FFF2-40B4-BE49-F238E27FC236}">
                <a16:creationId xmlns:a16="http://schemas.microsoft.com/office/drawing/2014/main" id="{D2C0A54A-2BEF-4B06-99E4-5EE77FD56900}"/>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FontTx/>
              <a:buNone/>
              <a:defRPr sz="1200"/>
            </a:lvl1pPr>
          </a:lstStyle>
          <a:p>
            <a:pPr>
              <a:defRPr/>
            </a:pPr>
            <a:fld id="{AFE97010-9C7B-4873-A04C-57557386734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13A1776C-6951-4DD6-B9A4-E17161D9188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fld id="{DD76A9F2-B4B9-43B8-8F54-24389516BB90}" type="slidenum">
              <a:rPr lang="en-US" altLang="ja-JP" sz="1200" smtClean="0"/>
              <a:pPr/>
              <a:t>1</a:t>
            </a:fld>
            <a:endParaRPr lang="en-US" altLang="ja-JP" sz="1200"/>
          </a:p>
        </p:txBody>
      </p:sp>
      <p:sp>
        <p:nvSpPr>
          <p:cNvPr id="5123" name="Rectangle 2">
            <a:extLst>
              <a:ext uri="{FF2B5EF4-FFF2-40B4-BE49-F238E27FC236}">
                <a16:creationId xmlns:a16="http://schemas.microsoft.com/office/drawing/2014/main" id="{DC3B6C52-B2B8-4368-8C79-C0504186AEC0}"/>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FB866A6-05B1-42DB-8A6C-C3C409E8BF5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a:extLst>
              <a:ext uri="{FF2B5EF4-FFF2-40B4-BE49-F238E27FC236}">
                <a16:creationId xmlns:a16="http://schemas.microsoft.com/office/drawing/2014/main" id="{834AA2A7-6D55-47A7-AE67-E4856287108A}"/>
              </a:ext>
            </a:extLst>
          </p:cNvPr>
          <p:cNvSpPr>
            <a:spLocks noGrp="1" noRot="1" noChangeAspect="1" noChangeArrowheads="1" noTextEdit="1"/>
          </p:cNvSpPr>
          <p:nvPr>
            <p:ph type="sldImg"/>
          </p:nvPr>
        </p:nvSpPr>
        <p:spPr>
          <a:ln/>
        </p:spPr>
      </p:sp>
      <p:sp>
        <p:nvSpPr>
          <p:cNvPr id="12291" name="ノート プレースホルダー 2">
            <a:extLst>
              <a:ext uri="{FF2B5EF4-FFF2-40B4-BE49-F238E27FC236}">
                <a16:creationId xmlns:a16="http://schemas.microsoft.com/office/drawing/2014/main" id="{4C5D76BE-B302-45D8-868A-2530E764E83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2292" name="スライド番号プレースホルダー 3">
            <a:extLst>
              <a:ext uri="{FF2B5EF4-FFF2-40B4-BE49-F238E27FC236}">
                <a16:creationId xmlns:a16="http://schemas.microsoft.com/office/drawing/2014/main" id="{75C47F7C-EDAB-4D3C-AB76-AC5D96D087D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fld id="{89E66B56-9F4B-4112-8120-795F3DBD72A5}" type="slidenum">
              <a:rPr lang="en-US" altLang="ja-JP" sz="1200" smtClean="0"/>
              <a:pPr/>
              <a:t>7</a:t>
            </a:fld>
            <a:endParaRPr lang="en-US" altLang="ja-JP"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E69F96D-587A-4A05-B94D-F01871ABCD14}"/>
              </a:ext>
            </a:extLst>
          </p:cNvPr>
          <p:cNvGrpSpPr>
            <a:grpSpLocks/>
          </p:cNvGrpSpPr>
          <p:nvPr/>
        </p:nvGrpSpPr>
        <p:grpSpPr bwMode="auto">
          <a:xfrm>
            <a:off x="-9525" y="-20638"/>
            <a:ext cx="9153525" cy="6878638"/>
            <a:chOff x="-6" y="-13"/>
            <a:chExt cx="5766" cy="4333"/>
          </a:xfrm>
        </p:grpSpPr>
        <p:sp>
          <p:nvSpPr>
            <p:cNvPr id="5" name="Rectangle 3">
              <a:extLst>
                <a:ext uri="{FF2B5EF4-FFF2-40B4-BE49-F238E27FC236}">
                  <a16:creationId xmlns:a16="http://schemas.microsoft.com/office/drawing/2014/main" id="{FB8DEED0-2FD5-44B9-AAAF-5804C22593A9}"/>
                </a:ext>
              </a:extLst>
            </p:cNvPr>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a:noFill/>
            </a:ln>
          </p:spPr>
          <p:txBody>
            <a:bodyPr wrap="none" anchor="ctr"/>
            <a:lstStyle/>
            <a:p>
              <a:pPr eaLnBrk="1" hangingPunct="1">
                <a:lnSpc>
                  <a:spcPct val="90000"/>
                </a:lnSpc>
                <a:spcBef>
                  <a:spcPct val="20000"/>
                </a:spcBef>
                <a:buFont typeface="Wingdings" panose="05000000000000000000" pitchFamily="2" charset="2"/>
                <a:buChar char="u"/>
                <a:defRPr/>
              </a:pPr>
              <a:endParaRPr lang="ja-JP" altLang="en-US"/>
            </a:p>
          </p:txBody>
        </p:sp>
        <p:sp>
          <p:nvSpPr>
            <p:cNvPr id="6" name="Freeform 4">
              <a:extLst>
                <a:ext uri="{FF2B5EF4-FFF2-40B4-BE49-F238E27FC236}">
                  <a16:creationId xmlns:a16="http://schemas.microsoft.com/office/drawing/2014/main" id="{D0BF9A3E-C679-4366-8EE5-C573A4FE1B18}"/>
                </a:ext>
              </a:extLst>
            </p:cNvPr>
            <p:cNvSpPr>
              <a:spLocks/>
            </p:cNvSpPr>
            <p:nvPr/>
          </p:nvSpPr>
          <p:spPr bwMode="white">
            <a:xfrm>
              <a:off x="-6" y="2828"/>
              <a:ext cx="3625" cy="1492"/>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7" name="Freeform 5">
              <a:extLst>
                <a:ext uri="{FF2B5EF4-FFF2-40B4-BE49-F238E27FC236}">
                  <a16:creationId xmlns:a16="http://schemas.microsoft.com/office/drawing/2014/main" id="{DC36DFA5-BA6F-48FC-8E90-F6C814807DC2}"/>
                </a:ext>
              </a:extLst>
            </p:cNvPr>
            <p:cNvSpPr>
              <a:spLocks/>
            </p:cNvSpPr>
            <p:nvPr/>
          </p:nvSpPr>
          <p:spPr bwMode="white">
            <a:xfrm>
              <a:off x="0" y="2405"/>
              <a:ext cx="5143" cy="1902"/>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8" name="Freeform 6">
              <a:extLst>
                <a:ext uri="{FF2B5EF4-FFF2-40B4-BE49-F238E27FC236}">
                  <a16:creationId xmlns:a16="http://schemas.microsoft.com/office/drawing/2014/main" id="{C1D03DD5-D37B-4BD7-8343-40BDEDF41F0D}"/>
                </a:ext>
              </a:extLst>
            </p:cNvPr>
            <p:cNvSpPr>
              <a:spLocks/>
            </p:cNvSpPr>
            <p:nvPr/>
          </p:nvSpPr>
          <p:spPr bwMode="white">
            <a:xfrm>
              <a:off x="0" y="1982"/>
              <a:ext cx="5760" cy="2325"/>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9" name="Freeform 7">
              <a:extLst>
                <a:ext uri="{FF2B5EF4-FFF2-40B4-BE49-F238E27FC236}">
                  <a16:creationId xmlns:a16="http://schemas.microsoft.com/office/drawing/2014/main" id="{EF33B11E-5B7F-4400-BFEB-080D5F8ED391}"/>
                </a:ext>
              </a:extLst>
            </p:cNvPr>
            <p:cNvSpPr>
              <a:spLocks/>
            </p:cNvSpPr>
            <p:nvPr/>
          </p:nvSpPr>
          <p:spPr bwMode="white">
            <a:xfrm>
              <a:off x="0" y="1550"/>
              <a:ext cx="5760" cy="1573"/>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 name="Freeform 8">
              <a:extLst>
                <a:ext uri="{FF2B5EF4-FFF2-40B4-BE49-F238E27FC236}">
                  <a16:creationId xmlns:a16="http://schemas.microsoft.com/office/drawing/2014/main" id="{EE24F72A-9934-4CF3-8E45-C1FA3D540BD7}"/>
                </a:ext>
              </a:extLst>
            </p:cNvPr>
            <p:cNvSpPr>
              <a:spLocks/>
            </p:cNvSpPr>
            <p:nvPr/>
          </p:nvSpPr>
          <p:spPr bwMode="white">
            <a:xfrm>
              <a:off x="0" y="1130"/>
              <a:ext cx="5760" cy="970"/>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1" name="Freeform 9">
              <a:extLst>
                <a:ext uri="{FF2B5EF4-FFF2-40B4-BE49-F238E27FC236}">
                  <a16:creationId xmlns:a16="http://schemas.microsoft.com/office/drawing/2014/main" id="{BD78A8DE-6423-4AA1-B5CD-893FDCE22778}"/>
                </a:ext>
              </a:extLst>
            </p:cNvPr>
            <p:cNvSpPr>
              <a:spLocks/>
            </p:cNvSpPr>
            <p:nvPr/>
          </p:nvSpPr>
          <p:spPr bwMode="white">
            <a:xfrm>
              <a:off x="0" y="-13"/>
              <a:ext cx="5760" cy="1060"/>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2" name="Freeform 10">
              <a:extLst>
                <a:ext uri="{FF2B5EF4-FFF2-40B4-BE49-F238E27FC236}">
                  <a16:creationId xmlns:a16="http://schemas.microsoft.com/office/drawing/2014/main" id="{52ED493C-9AA0-4332-A511-5B14AB8577D6}"/>
                </a:ext>
              </a:extLst>
            </p:cNvPr>
            <p:cNvSpPr>
              <a:spLocks/>
            </p:cNvSpPr>
            <p:nvPr/>
          </p:nvSpPr>
          <p:spPr bwMode="white">
            <a:xfrm>
              <a:off x="0" y="-13"/>
              <a:ext cx="5284" cy="673"/>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3" name="Freeform 11">
              <a:extLst>
                <a:ext uri="{FF2B5EF4-FFF2-40B4-BE49-F238E27FC236}">
                  <a16:creationId xmlns:a16="http://schemas.microsoft.com/office/drawing/2014/main" id="{0498CF0C-7B2F-4506-BAF6-E502D9DCE8C3}"/>
                </a:ext>
              </a:extLst>
            </p:cNvPr>
            <p:cNvSpPr>
              <a:spLocks/>
            </p:cNvSpPr>
            <p:nvPr/>
          </p:nvSpPr>
          <p:spPr bwMode="white">
            <a:xfrm>
              <a:off x="0" y="-13"/>
              <a:ext cx="2884" cy="28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
        <p:nvSpPr>
          <p:cNvPr id="36876" name="Rectangle 12"/>
          <p:cNvSpPr>
            <a:spLocks noGrp="1" noChangeArrowheads="1"/>
          </p:cNvSpPr>
          <p:nvPr>
            <p:ph type="ctrTitle" sz="quarter"/>
          </p:nvPr>
        </p:nvSpPr>
        <p:spPr>
          <a:xfrm>
            <a:off x="685800" y="2057400"/>
            <a:ext cx="7772400" cy="1143000"/>
          </a:xfrm>
        </p:spPr>
        <p:txBody>
          <a:bodyPr/>
          <a:lstStyle>
            <a:lvl1pPr>
              <a:defRPr/>
            </a:lvl1pPr>
          </a:lstStyle>
          <a:p>
            <a:pPr lvl="0"/>
            <a:r>
              <a:rPr lang="ja-JP" altLang="en-US" noProof="0"/>
              <a:t>マスタ タイトルの書式設定</a:t>
            </a:r>
          </a:p>
        </p:txBody>
      </p:sp>
      <p:sp>
        <p:nvSpPr>
          <p:cNvPr id="36877"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ja-JP" altLang="en-US" noProof="0"/>
              <a:t>マスタ サブタイトルの書式設定</a:t>
            </a:r>
          </a:p>
        </p:txBody>
      </p:sp>
      <p:sp>
        <p:nvSpPr>
          <p:cNvPr id="14" name="Rectangle 14">
            <a:extLst>
              <a:ext uri="{FF2B5EF4-FFF2-40B4-BE49-F238E27FC236}">
                <a16:creationId xmlns:a16="http://schemas.microsoft.com/office/drawing/2014/main" id="{C02EFD10-CFC0-45B2-B5A3-EA035EBE77BF}"/>
              </a:ext>
            </a:extLst>
          </p:cNvPr>
          <p:cNvSpPr>
            <a:spLocks noGrp="1" noChangeArrowheads="1"/>
          </p:cNvSpPr>
          <p:nvPr>
            <p:ph type="dt" sz="quarter" idx="10"/>
          </p:nvPr>
        </p:nvSpPr>
        <p:spPr/>
        <p:txBody>
          <a:bodyPr/>
          <a:lstStyle>
            <a:lvl1pPr>
              <a:defRPr/>
            </a:lvl1pPr>
          </a:lstStyle>
          <a:p>
            <a:pPr>
              <a:defRPr/>
            </a:pPr>
            <a:endParaRPr lang="en-US" altLang="ja-JP"/>
          </a:p>
        </p:txBody>
      </p:sp>
      <p:sp>
        <p:nvSpPr>
          <p:cNvPr id="15" name="Rectangle 15">
            <a:extLst>
              <a:ext uri="{FF2B5EF4-FFF2-40B4-BE49-F238E27FC236}">
                <a16:creationId xmlns:a16="http://schemas.microsoft.com/office/drawing/2014/main" id="{3A6D050C-9D68-47F7-82EE-CC5459EBFC21}"/>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16" name="Rectangle 16">
            <a:extLst>
              <a:ext uri="{FF2B5EF4-FFF2-40B4-BE49-F238E27FC236}">
                <a16:creationId xmlns:a16="http://schemas.microsoft.com/office/drawing/2014/main" id="{E9291E61-2606-42C6-808A-C46CA09450F5}"/>
              </a:ext>
            </a:extLst>
          </p:cNvPr>
          <p:cNvSpPr>
            <a:spLocks noGrp="1" noChangeArrowheads="1"/>
          </p:cNvSpPr>
          <p:nvPr>
            <p:ph type="sldNum" sz="quarter" idx="12"/>
          </p:nvPr>
        </p:nvSpPr>
        <p:spPr/>
        <p:txBody>
          <a:bodyPr/>
          <a:lstStyle>
            <a:lvl1pPr>
              <a:defRPr/>
            </a:lvl1pPr>
          </a:lstStyle>
          <a:p>
            <a:pPr>
              <a:defRPr/>
            </a:pPr>
            <a:fld id="{BF532B3B-A09B-4F3D-8676-F2139579DF61}" type="slidenum">
              <a:rPr lang="en-US" altLang="ja-JP"/>
              <a:pPr>
                <a:defRPr/>
              </a:pPr>
              <a:t>‹#›</a:t>
            </a:fld>
            <a:endParaRPr lang="en-US" altLang="ja-JP"/>
          </a:p>
        </p:txBody>
      </p:sp>
    </p:spTree>
    <p:extLst>
      <p:ext uri="{BB962C8B-B14F-4D97-AF65-F5344CB8AC3E}">
        <p14:creationId xmlns:p14="http://schemas.microsoft.com/office/powerpoint/2010/main" val="3220734931"/>
      </p:ext>
    </p:extLst>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4">
            <a:extLst>
              <a:ext uri="{FF2B5EF4-FFF2-40B4-BE49-F238E27FC236}">
                <a16:creationId xmlns:a16="http://schemas.microsoft.com/office/drawing/2014/main" id="{37829E2B-EFB4-4580-866D-DA8A154575C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4D78A278-589B-4A0E-9003-B74577F31CB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64059045-688C-43FD-83A6-022421A118B7}"/>
              </a:ext>
            </a:extLst>
          </p:cNvPr>
          <p:cNvSpPr>
            <a:spLocks noGrp="1" noChangeArrowheads="1"/>
          </p:cNvSpPr>
          <p:nvPr>
            <p:ph type="sldNum" sz="quarter" idx="12"/>
          </p:nvPr>
        </p:nvSpPr>
        <p:spPr>
          <a:ln/>
        </p:spPr>
        <p:txBody>
          <a:bodyPr/>
          <a:lstStyle>
            <a:lvl1pPr>
              <a:defRPr/>
            </a:lvl1pPr>
          </a:lstStyle>
          <a:p>
            <a:pPr>
              <a:defRPr/>
            </a:pPr>
            <a:fld id="{46E41AED-799C-4117-8156-688FA04E9AB5}" type="slidenum">
              <a:rPr lang="en-US" altLang="ja-JP"/>
              <a:pPr>
                <a:defRPr/>
              </a:pPr>
              <a:t>‹#›</a:t>
            </a:fld>
            <a:endParaRPr lang="en-US" altLang="ja-JP"/>
          </a:p>
        </p:txBody>
      </p:sp>
    </p:spTree>
    <p:extLst>
      <p:ext uri="{BB962C8B-B14F-4D97-AF65-F5344CB8AC3E}">
        <p14:creationId xmlns:p14="http://schemas.microsoft.com/office/powerpoint/2010/main" val="1195126000"/>
      </p:ext>
    </p:extLst>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4">
            <a:extLst>
              <a:ext uri="{FF2B5EF4-FFF2-40B4-BE49-F238E27FC236}">
                <a16:creationId xmlns:a16="http://schemas.microsoft.com/office/drawing/2014/main" id="{D467C640-1699-4236-98FE-13750E9ABF9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5C747E34-FF1D-48D3-9129-866307FFBFF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7355B486-2CEE-4660-9469-7F8BDC9604C6}"/>
              </a:ext>
            </a:extLst>
          </p:cNvPr>
          <p:cNvSpPr>
            <a:spLocks noGrp="1" noChangeArrowheads="1"/>
          </p:cNvSpPr>
          <p:nvPr>
            <p:ph type="sldNum" sz="quarter" idx="12"/>
          </p:nvPr>
        </p:nvSpPr>
        <p:spPr>
          <a:ln/>
        </p:spPr>
        <p:txBody>
          <a:bodyPr/>
          <a:lstStyle>
            <a:lvl1pPr>
              <a:defRPr/>
            </a:lvl1pPr>
          </a:lstStyle>
          <a:p>
            <a:pPr>
              <a:defRPr/>
            </a:pPr>
            <a:fld id="{947C0889-A662-4913-82EC-2C71D71B3809}" type="slidenum">
              <a:rPr lang="en-US" altLang="ja-JP"/>
              <a:pPr>
                <a:defRPr/>
              </a:pPr>
              <a:t>‹#›</a:t>
            </a:fld>
            <a:endParaRPr lang="en-US" altLang="ja-JP"/>
          </a:p>
        </p:txBody>
      </p:sp>
    </p:spTree>
    <p:extLst>
      <p:ext uri="{BB962C8B-B14F-4D97-AF65-F5344CB8AC3E}">
        <p14:creationId xmlns:p14="http://schemas.microsoft.com/office/powerpoint/2010/main" val="3570042914"/>
      </p:ext>
    </p:extLst>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85800" y="609600"/>
            <a:ext cx="7772400" cy="5486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4">
            <a:extLst>
              <a:ext uri="{FF2B5EF4-FFF2-40B4-BE49-F238E27FC236}">
                <a16:creationId xmlns:a16="http://schemas.microsoft.com/office/drawing/2014/main" id="{1621BDF3-5577-49F3-B125-E9DAAC849B7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5">
            <a:extLst>
              <a:ext uri="{FF2B5EF4-FFF2-40B4-BE49-F238E27FC236}">
                <a16:creationId xmlns:a16="http://schemas.microsoft.com/office/drawing/2014/main" id="{7C6A003F-F206-40DE-8578-E16F737B350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6">
            <a:extLst>
              <a:ext uri="{FF2B5EF4-FFF2-40B4-BE49-F238E27FC236}">
                <a16:creationId xmlns:a16="http://schemas.microsoft.com/office/drawing/2014/main" id="{1B9277CE-9C27-4973-BBD0-B6E90009BD72}"/>
              </a:ext>
            </a:extLst>
          </p:cNvPr>
          <p:cNvSpPr>
            <a:spLocks noGrp="1" noChangeArrowheads="1"/>
          </p:cNvSpPr>
          <p:nvPr>
            <p:ph type="sldNum" sz="quarter" idx="12"/>
          </p:nvPr>
        </p:nvSpPr>
        <p:spPr>
          <a:ln/>
        </p:spPr>
        <p:txBody>
          <a:bodyPr/>
          <a:lstStyle>
            <a:lvl1pPr>
              <a:defRPr/>
            </a:lvl1pPr>
          </a:lstStyle>
          <a:p>
            <a:pPr>
              <a:defRPr/>
            </a:pPr>
            <a:fld id="{71BB6016-2E9D-4D99-86D1-13BE7021CBAC}" type="slidenum">
              <a:rPr lang="en-US" altLang="ja-JP"/>
              <a:pPr>
                <a:defRPr/>
              </a:pPr>
              <a:t>‹#›</a:t>
            </a:fld>
            <a:endParaRPr lang="en-US" altLang="ja-JP"/>
          </a:p>
        </p:txBody>
      </p:sp>
    </p:spTree>
    <p:extLst>
      <p:ext uri="{BB962C8B-B14F-4D97-AF65-F5344CB8AC3E}">
        <p14:creationId xmlns:p14="http://schemas.microsoft.com/office/powerpoint/2010/main" val="3308053428"/>
      </p:ext>
    </p:extLst>
  </p:cSld>
  <p:clrMapOvr>
    <a:masterClrMapping/>
  </p:clrMapOvr>
  <p:transition spd="med">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685800" y="1981200"/>
            <a:ext cx="7772400" cy="4114800"/>
          </a:xfrm>
        </p:spPr>
        <p:txBody>
          <a:bodyPr/>
          <a:lstStyle/>
          <a:p>
            <a:pPr lvl="0"/>
            <a:endParaRPr lang="ja-JP" altLang="en-US" noProof="0"/>
          </a:p>
        </p:txBody>
      </p:sp>
      <p:sp>
        <p:nvSpPr>
          <p:cNvPr id="4" name="Rectangle 14">
            <a:extLst>
              <a:ext uri="{FF2B5EF4-FFF2-40B4-BE49-F238E27FC236}">
                <a16:creationId xmlns:a16="http://schemas.microsoft.com/office/drawing/2014/main" id="{50C1FAA5-0C08-4495-8F78-66F7BE2B77A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716D04A6-A9B1-4A7E-880B-64E3668F733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628B80F5-E4A3-4772-B03F-A24A3902D7D2}"/>
              </a:ext>
            </a:extLst>
          </p:cNvPr>
          <p:cNvSpPr>
            <a:spLocks noGrp="1" noChangeArrowheads="1"/>
          </p:cNvSpPr>
          <p:nvPr>
            <p:ph type="sldNum" sz="quarter" idx="12"/>
          </p:nvPr>
        </p:nvSpPr>
        <p:spPr>
          <a:ln/>
        </p:spPr>
        <p:txBody>
          <a:bodyPr/>
          <a:lstStyle>
            <a:lvl1pPr>
              <a:defRPr/>
            </a:lvl1pPr>
          </a:lstStyle>
          <a:p>
            <a:pPr>
              <a:defRPr/>
            </a:pPr>
            <a:fld id="{87448C0E-9952-4E33-98ED-1B2B8C2819DA}" type="slidenum">
              <a:rPr lang="en-US" altLang="ja-JP"/>
              <a:pPr>
                <a:defRPr/>
              </a:pPr>
              <a:t>‹#›</a:t>
            </a:fld>
            <a:endParaRPr lang="en-US" altLang="ja-JP"/>
          </a:p>
        </p:txBody>
      </p:sp>
    </p:spTree>
    <p:extLst>
      <p:ext uri="{BB962C8B-B14F-4D97-AF65-F5344CB8AC3E}">
        <p14:creationId xmlns:p14="http://schemas.microsoft.com/office/powerpoint/2010/main" val="2745378701"/>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4">
            <a:extLst>
              <a:ext uri="{FF2B5EF4-FFF2-40B4-BE49-F238E27FC236}">
                <a16:creationId xmlns:a16="http://schemas.microsoft.com/office/drawing/2014/main" id="{577044DA-B6CF-4713-B1A1-D786BADA0C6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3A5C4877-73B2-40D7-A4BD-5FEA2805066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1BDBB622-D843-40DF-937B-C7FF3FCBFCE7}"/>
              </a:ext>
            </a:extLst>
          </p:cNvPr>
          <p:cNvSpPr>
            <a:spLocks noGrp="1" noChangeArrowheads="1"/>
          </p:cNvSpPr>
          <p:nvPr>
            <p:ph type="sldNum" sz="quarter" idx="12"/>
          </p:nvPr>
        </p:nvSpPr>
        <p:spPr>
          <a:ln/>
        </p:spPr>
        <p:txBody>
          <a:bodyPr/>
          <a:lstStyle>
            <a:lvl1pPr>
              <a:defRPr/>
            </a:lvl1pPr>
          </a:lstStyle>
          <a:p>
            <a:pPr>
              <a:defRPr/>
            </a:pPr>
            <a:fld id="{7CA1044D-9C62-406A-A14A-8620366EA205}" type="slidenum">
              <a:rPr lang="en-US" altLang="ja-JP"/>
              <a:pPr>
                <a:defRPr/>
              </a:pPr>
              <a:t>‹#›</a:t>
            </a:fld>
            <a:endParaRPr lang="en-US" altLang="ja-JP"/>
          </a:p>
        </p:txBody>
      </p:sp>
    </p:spTree>
    <p:extLst>
      <p:ext uri="{BB962C8B-B14F-4D97-AF65-F5344CB8AC3E}">
        <p14:creationId xmlns:p14="http://schemas.microsoft.com/office/powerpoint/2010/main" val="573787543"/>
      </p:ext>
    </p:extLst>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14">
            <a:extLst>
              <a:ext uri="{FF2B5EF4-FFF2-40B4-BE49-F238E27FC236}">
                <a16:creationId xmlns:a16="http://schemas.microsoft.com/office/drawing/2014/main" id="{5FCE2557-3A6F-41B5-A3E1-E7906214210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7306AF09-91F7-4ACF-ABA4-732B7D6A8B8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C3B53524-74B7-46E0-8649-4E9BA052F22D}"/>
              </a:ext>
            </a:extLst>
          </p:cNvPr>
          <p:cNvSpPr>
            <a:spLocks noGrp="1" noChangeArrowheads="1"/>
          </p:cNvSpPr>
          <p:nvPr>
            <p:ph type="sldNum" sz="quarter" idx="12"/>
          </p:nvPr>
        </p:nvSpPr>
        <p:spPr>
          <a:ln/>
        </p:spPr>
        <p:txBody>
          <a:bodyPr/>
          <a:lstStyle>
            <a:lvl1pPr>
              <a:defRPr/>
            </a:lvl1pPr>
          </a:lstStyle>
          <a:p>
            <a:pPr>
              <a:defRPr/>
            </a:pPr>
            <a:fld id="{93A8521A-CF69-4F2A-8F0F-642D31500A4F}" type="slidenum">
              <a:rPr lang="en-US" altLang="ja-JP"/>
              <a:pPr>
                <a:defRPr/>
              </a:pPr>
              <a:t>‹#›</a:t>
            </a:fld>
            <a:endParaRPr lang="en-US" altLang="ja-JP"/>
          </a:p>
        </p:txBody>
      </p:sp>
    </p:spTree>
    <p:extLst>
      <p:ext uri="{BB962C8B-B14F-4D97-AF65-F5344CB8AC3E}">
        <p14:creationId xmlns:p14="http://schemas.microsoft.com/office/powerpoint/2010/main" val="3501093802"/>
      </p:ext>
    </p:extLst>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4">
            <a:extLst>
              <a:ext uri="{FF2B5EF4-FFF2-40B4-BE49-F238E27FC236}">
                <a16:creationId xmlns:a16="http://schemas.microsoft.com/office/drawing/2014/main" id="{F91F1559-F4B9-4F7B-981B-665CBFBE9F9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5">
            <a:extLst>
              <a:ext uri="{FF2B5EF4-FFF2-40B4-BE49-F238E27FC236}">
                <a16:creationId xmlns:a16="http://schemas.microsoft.com/office/drawing/2014/main" id="{38CBDF60-ACA3-45C5-BDE0-01C31506868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6">
            <a:extLst>
              <a:ext uri="{FF2B5EF4-FFF2-40B4-BE49-F238E27FC236}">
                <a16:creationId xmlns:a16="http://schemas.microsoft.com/office/drawing/2014/main" id="{7162F35F-9762-4D5A-980F-DB6792A1FF0C}"/>
              </a:ext>
            </a:extLst>
          </p:cNvPr>
          <p:cNvSpPr>
            <a:spLocks noGrp="1" noChangeArrowheads="1"/>
          </p:cNvSpPr>
          <p:nvPr>
            <p:ph type="sldNum" sz="quarter" idx="12"/>
          </p:nvPr>
        </p:nvSpPr>
        <p:spPr>
          <a:ln/>
        </p:spPr>
        <p:txBody>
          <a:bodyPr/>
          <a:lstStyle>
            <a:lvl1pPr>
              <a:defRPr/>
            </a:lvl1pPr>
          </a:lstStyle>
          <a:p>
            <a:pPr>
              <a:defRPr/>
            </a:pPr>
            <a:fld id="{3FC9CA20-64C0-4BAE-ABDA-D96ACD344D74}" type="slidenum">
              <a:rPr lang="en-US" altLang="ja-JP"/>
              <a:pPr>
                <a:defRPr/>
              </a:pPr>
              <a:t>‹#›</a:t>
            </a:fld>
            <a:endParaRPr lang="en-US" altLang="ja-JP"/>
          </a:p>
        </p:txBody>
      </p:sp>
    </p:spTree>
    <p:extLst>
      <p:ext uri="{BB962C8B-B14F-4D97-AF65-F5344CB8AC3E}">
        <p14:creationId xmlns:p14="http://schemas.microsoft.com/office/powerpoint/2010/main" val="4076315702"/>
      </p:ext>
    </p:extLst>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4">
            <a:extLst>
              <a:ext uri="{FF2B5EF4-FFF2-40B4-BE49-F238E27FC236}">
                <a16:creationId xmlns:a16="http://schemas.microsoft.com/office/drawing/2014/main" id="{B766D449-CC86-464C-85B0-59B404791F8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5">
            <a:extLst>
              <a:ext uri="{FF2B5EF4-FFF2-40B4-BE49-F238E27FC236}">
                <a16:creationId xmlns:a16="http://schemas.microsoft.com/office/drawing/2014/main" id="{F242EE66-B2B7-404F-A3CF-2856FA93CE8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6">
            <a:extLst>
              <a:ext uri="{FF2B5EF4-FFF2-40B4-BE49-F238E27FC236}">
                <a16:creationId xmlns:a16="http://schemas.microsoft.com/office/drawing/2014/main" id="{28419AF9-D3DD-4528-875F-769F080C9283}"/>
              </a:ext>
            </a:extLst>
          </p:cNvPr>
          <p:cNvSpPr>
            <a:spLocks noGrp="1" noChangeArrowheads="1"/>
          </p:cNvSpPr>
          <p:nvPr>
            <p:ph type="sldNum" sz="quarter" idx="12"/>
          </p:nvPr>
        </p:nvSpPr>
        <p:spPr>
          <a:ln/>
        </p:spPr>
        <p:txBody>
          <a:bodyPr/>
          <a:lstStyle>
            <a:lvl1pPr>
              <a:defRPr/>
            </a:lvl1pPr>
          </a:lstStyle>
          <a:p>
            <a:pPr>
              <a:defRPr/>
            </a:pPr>
            <a:fld id="{D9FE6271-A783-41E7-BE4B-CE5F36D4A346}" type="slidenum">
              <a:rPr lang="en-US" altLang="ja-JP"/>
              <a:pPr>
                <a:defRPr/>
              </a:pPr>
              <a:t>‹#›</a:t>
            </a:fld>
            <a:endParaRPr lang="en-US" altLang="ja-JP"/>
          </a:p>
        </p:txBody>
      </p:sp>
    </p:spTree>
    <p:extLst>
      <p:ext uri="{BB962C8B-B14F-4D97-AF65-F5344CB8AC3E}">
        <p14:creationId xmlns:p14="http://schemas.microsoft.com/office/powerpoint/2010/main" val="2756626317"/>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4">
            <a:extLst>
              <a:ext uri="{FF2B5EF4-FFF2-40B4-BE49-F238E27FC236}">
                <a16:creationId xmlns:a16="http://schemas.microsoft.com/office/drawing/2014/main" id="{4599BF3B-2028-44E0-8E18-801E91C1D6C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5">
            <a:extLst>
              <a:ext uri="{FF2B5EF4-FFF2-40B4-BE49-F238E27FC236}">
                <a16:creationId xmlns:a16="http://schemas.microsoft.com/office/drawing/2014/main" id="{C72E3044-7F9E-4539-A3EC-FBB4D61FD5A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6">
            <a:extLst>
              <a:ext uri="{FF2B5EF4-FFF2-40B4-BE49-F238E27FC236}">
                <a16:creationId xmlns:a16="http://schemas.microsoft.com/office/drawing/2014/main" id="{DEA062D5-9D65-44AB-9C8B-B5375293CA64}"/>
              </a:ext>
            </a:extLst>
          </p:cNvPr>
          <p:cNvSpPr>
            <a:spLocks noGrp="1" noChangeArrowheads="1"/>
          </p:cNvSpPr>
          <p:nvPr>
            <p:ph type="sldNum" sz="quarter" idx="12"/>
          </p:nvPr>
        </p:nvSpPr>
        <p:spPr>
          <a:ln/>
        </p:spPr>
        <p:txBody>
          <a:bodyPr/>
          <a:lstStyle>
            <a:lvl1pPr>
              <a:defRPr/>
            </a:lvl1pPr>
          </a:lstStyle>
          <a:p>
            <a:pPr>
              <a:defRPr/>
            </a:pPr>
            <a:fld id="{2B9F99B1-C8D1-4EB7-98DF-B84543E6974C}" type="slidenum">
              <a:rPr lang="en-US" altLang="ja-JP"/>
              <a:pPr>
                <a:defRPr/>
              </a:pPr>
              <a:t>‹#›</a:t>
            </a:fld>
            <a:endParaRPr lang="en-US" altLang="ja-JP"/>
          </a:p>
        </p:txBody>
      </p:sp>
    </p:spTree>
    <p:extLst>
      <p:ext uri="{BB962C8B-B14F-4D97-AF65-F5344CB8AC3E}">
        <p14:creationId xmlns:p14="http://schemas.microsoft.com/office/powerpoint/2010/main" val="560246656"/>
      </p:ext>
    </p:extLst>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DEE71D2A-B70B-473D-B6AE-675BE2F2CC4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5">
            <a:extLst>
              <a:ext uri="{FF2B5EF4-FFF2-40B4-BE49-F238E27FC236}">
                <a16:creationId xmlns:a16="http://schemas.microsoft.com/office/drawing/2014/main" id="{FF569491-3E42-498B-9829-629901F3505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6">
            <a:extLst>
              <a:ext uri="{FF2B5EF4-FFF2-40B4-BE49-F238E27FC236}">
                <a16:creationId xmlns:a16="http://schemas.microsoft.com/office/drawing/2014/main" id="{9F88BCB5-4827-4F2F-B930-F7C64BB5BC91}"/>
              </a:ext>
            </a:extLst>
          </p:cNvPr>
          <p:cNvSpPr>
            <a:spLocks noGrp="1" noChangeArrowheads="1"/>
          </p:cNvSpPr>
          <p:nvPr>
            <p:ph type="sldNum" sz="quarter" idx="12"/>
          </p:nvPr>
        </p:nvSpPr>
        <p:spPr>
          <a:ln/>
        </p:spPr>
        <p:txBody>
          <a:bodyPr/>
          <a:lstStyle>
            <a:lvl1pPr>
              <a:defRPr/>
            </a:lvl1pPr>
          </a:lstStyle>
          <a:p>
            <a:pPr>
              <a:defRPr/>
            </a:pPr>
            <a:fld id="{F272AF46-AB44-43A6-90A5-3DE8E9908B20}" type="slidenum">
              <a:rPr lang="en-US" altLang="ja-JP"/>
              <a:pPr>
                <a:defRPr/>
              </a:pPr>
              <a:t>‹#›</a:t>
            </a:fld>
            <a:endParaRPr lang="en-US" altLang="ja-JP"/>
          </a:p>
        </p:txBody>
      </p:sp>
    </p:spTree>
    <p:extLst>
      <p:ext uri="{BB962C8B-B14F-4D97-AF65-F5344CB8AC3E}">
        <p14:creationId xmlns:p14="http://schemas.microsoft.com/office/powerpoint/2010/main" val="1676310155"/>
      </p:ext>
    </p:extLst>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14">
            <a:extLst>
              <a:ext uri="{FF2B5EF4-FFF2-40B4-BE49-F238E27FC236}">
                <a16:creationId xmlns:a16="http://schemas.microsoft.com/office/drawing/2014/main" id="{7473CF23-CBB6-4296-A0A8-E67DBE75A38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5">
            <a:extLst>
              <a:ext uri="{FF2B5EF4-FFF2-40B4-BE49-F238E27FC236}">
                <a16:creationId xmlns:a16="http://schemas.microsoft.com/office/drawing/2014/main" id="{28A4A84B-BC1B-40EF-B6A1-809D6F64586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6">
            <a:extLst>
              <a:ext uri="{FF2B5EF4-FFF2-40B4-BE49-F238E27FC236}">
                <a16:creationId xmlns:a16="http://schemas.microsoft.com/office/drawing/2014/main" id="{B1CB23D4-0218-401E-B14E-513B64DD2686}"/>
              </a:ext>
            </a:extLst>
          </p:cNvPr>
          <p:cNvSpPr>
            <a:spLocks noGrp="1" noChangeArrowheads="1"/>
          </p:cNvSpPr>
          <p:nvPr>
            <p:ph type="sldNum" sz="quarter" idx="12"/>
          </p:nvPr>
        </p:nvSpPr>
        <p:spPr>
          <a:ln/>
        </p:spPr>
        <p:txBody>
          <a:bodyPr/>
          <a:lstStyle>
            <a:lvl1pPr>
              <a:defRPr/>
            </a:lvl1pPr>
          </a:lstStyle>
          <a:p>
            <a:pPr>
              <a:defRPr/>
            </a:pPr>
            <a:fld id="{3C2BBD29-3E38-48D6-BA4C-FC3F2B699689}" type="slidenum">
              <a:rPr lang="en-US" altLang="ja-JP"/>
              <a:pPr>
                <a:defRPr/>
              </a:pPr>
              <a:t>‹#›</a:t>
            </a:fld>
            <a:endParaRPr lang="en-US" altLang="ja-JP"/>
          </a:p>
        </p:txBody>
      </p:sp>
    </p:spTree>
    <p:extLst>
      <p:ext uri="{BB962C8B-B14F-4D97-AF65-F5344CB8AC3E}">
        <p14:creationId xmlns:p14="http://schemas.microsoft.com/office/powerpoint/2010/main" val="1593083032"/>
      </p:ext>
    </p:extLst>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14">
            <a:extLst>
              <a:ext uri="{FF2B5EF4-FFF2-40B4-BE49-F238E27FC236}">
                <a16:creationId xmlns:a16="http://schemas.microsoft.com/office/drawing/2014/main" id="{9D1DAB05-6D5F-48A2-9299-1ECDC114F16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5">
            <a:extLst>
              <a:ext uri="{FF2B5EF4-FFF2-40B4-BE49-F238E27FC236}">
                <a16:creationId xmlns:a16="http://schemas.microsoft.com/office/drawing/2014/main" id="{DAD39FDB-D71F-450F-8A86-887EE860143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6">
            <a:extLst>
              <a:ext uri="{FF2B5EF4-FFF2-40B4-BE49-F238E27FC236}">
                <a16:creationId xmlns:a16="http://schemas.microsoft.com/office/drawing/2014/main" id="{CBA837FD-9FB8-491B-B419-B45BFCDBBD32}"/>
              </a:ext>
            </a:extLst>
          </p:cNvPr>
          <p:cNvSpPr>
            <a:spLocks noGrp="1" noChangeArrowheads="1"/>
          </p:cNvSpPr>
          <p:nvPr>
            <p:ph type="sldNum" sz="quarter" idx="12"/>
          </p:nvPr>
        </p:nvSpPr>
        <p:spPr>
          <a:ln/>
        </p:spPr>
        <p:txBody>
          <a:bodyPr/>
          <a:lstStyle>
            <a:lvl1pPr>
              <a:defRPr/>
            </a:lvl1pPr>
          </a:lstStyle>
          <a:p>
            <a:pPr>
              <a:defRPr/>
            </a:pPr>
            <a:fld id="{A0891D66-6530-425C-B131-018B7B585909}" type="slidenum">
              <a:rPr lang="en-US" altLang="ja-JP"/>
              <a:pPr>
                <a:defRPr/>
              </a:pPr>
              <a:t>‹#›</a:t>
            </a:fld>
            <a:endParaRPr lang="en-US" altLang="ja-JP"/>
          </a:p>
        </p:txBody>
      </p:sp>
    </p:spTree>
    <p:extLst>
      <p:ext uri="{BB962C8B-B14F-4D97-AF65-F5344CB8AC3E}">
        <p14:creationId xmlns:p14="http://schemas.microsoft.com/office/powerpoint/2010/main" val="1132051075"/>
      </p:ext>
    </p:extLst>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FFB7551A-58FF-4753-A928-D4D02CB98E44}"/>
              </a:ext>
            </a:extLst>
          </p:cNvPr>
          <p:cNvGrpSpPr>
            <a:grpSpLocks/>
          </p:cNvGrpSpPr>
          <p:nvPr/>
        </p:nvGrpSpPr>
        <p:grpSpPr bwMode="auto">
          <a:xfrm>
            <a:off x="-9525" y="-20638"/>
            <a:ext cx="9153525" cy="6878638"/>
            <a:chOff x="-6" y="-13"/>
            <a:chExt cx="5766" cy="4333"/>
          </a:xfrm>
        </p:grpSpPr>
        <p:sp>
          <p:nvSpPr>
            <p:cNvPr id="35843" name="Rectangle 3">
              <a:extLst>
                <a:ext uri="{FF2B5EF4-FFF2-40B4-BE49-F238E27FC236}">
                  <a16:creationId xmlns:a16="http://schemas.microsoft.com/office/drawing/2014/main" id="{A33D4DAC-B4FC-493D-9C69-1733761AC012}"/>
                </a:ext>
              </a:extLst>
            </p:cNvPr>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a:noFill/>
            </a:ln>
          </p:spPr>
          <p:txBody>
            <a:bodyPr wrap="none" anchor="ctr"/>
            <a:lstStyle/>
            <a:p>
              <a:pPr eaLnBrk="1" hangingPunct="1">
                <a:lnSpc>
                  <a:spcPct val="90000"/>
                </a:lnSpc>
                <a:spcBef>
                  <a:spcPct val="20000"/>
                </a:spcBef>
                <a:buFont typeface="Wingdings" panose="05000000000000000000" pitchFamily="2" charset="2"/>
                <a:buChar char="u"/>
                <a:defRPr/>
              </a:pPr>
              <a:endParaRPr lang="ja-JP" altLang="en-US"/>
            </a:p>
          </p:txBody>
        </p:sp>
        <p:sp>
          <p:nvSpPr>
            <p:cNvPr id="1033" name="Freeform 4">
              <a:extLst>
                <a:ext uri="{FF2B5EF4-FFF2-40B4-BE49-F238E27FC236}">
                  <a16:creationId xmlns:a16="http://schemas.microsoft.com/office/drawing/2014/main" id="{3E4BFC47-D9E3-4A9C-B576-7A53AFB78E4F}"/>
                </a:ext>
              </a:extLst>
            </p:cNvPr>
            <p:cNvSpPr>
              <a:spLocks/>
            </p:cNvSpPr>
            <p:nvPr/>
          </p:nvSpPr>
          <p:spPr bwMode="white">
            <a:xfrm>
              <a:off x="-6" y="2828"/>
              <a:ext cx="3625" cy="1492"/>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1034" name="Freeform 5">
              <a:extLst>
                <a:ext uri="{FF2B5EF4-FFF2-40B4-BE49-F238E27FC236}">
                  <a16:creationId xmlns:a16="http://schemas.microsoft.com/office/drawing/2014/main" id="{740D1F0F-E8E7-4666-8DE3-E482BFDFAD8B}"/>
                </a:ext>
              </a:extLst>
            </p:cNvPr>
            <p:cNvSpPr>
              <a:spLocks/>
            </p:cNvSpPr>
            <p:nvPr/>
          </p:nvSpPr>
          <p:spPr bwMode="white">
            <a:xfrm>
              <a:off x="0" y="2405"/>
              <a:ext cx="5143" cy="1902"/>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5" name="Freeform 6">
              <a:extLst>
                <a:ext uri="{FF2B5EF4-FFF2-40B4-BE49-F238E27FC236}">
                  <a16:creationId xmlns:a16="http://schemas.microsoft.com/office/drawing/2014/main" id="{98F2AA36-6A8C-4E15-A7FD-B148979F7D21}"/>
                </a:ext>
              </a:extLst>
            </p:cNvPr>
            <p:cNvSpPr>
              <a:spLocks/>
            </p:cNvSpPr>
            <p:nvPr/>
          </p:nvSpPr>
          <p:spPr bwMode="white">
            <a:xfrm>
              <a:off x="0" y="1982"/>
              <a:ext cx="5760" cy="2325"/>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6" name="Freeform 7">
              <a:extLst>
                <a:ext uri="{FF2B5EF4-FFF2-40B4-BE49-F238E27FC236}">
                  <a16:creationId xmlns:a16="http://schemas.microsoft.com/office/drawing/2014/main" id="{8DB42579-9AC0-4227-B4B2-0086A6911743}"/>
                </a:ext>
              </a:extLst>
            </p:cNvPr>
            <p:cNvSpPr>
              <a:spLocks/>
            </p:cNvSpPr>
            <p:nvPr/>
          </p:nvSpPr>
          <p:spPr bwMode="white">
            <a:xfrm>
              <a:off x="0" y="1550"/>
              <a:ext cx="5760" cy="1573"/>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7" name="Freeform 8">
              <a:extLst>
                <a:ext uri="{FF2B5EF4-FFF2-40B4-BE49-F238E27FC236}">
                  <a16:creationId xmlns:a16="http://schemas.microsoft.com/office/drawing/2014/main" id="{FFB95E80-9787-49A7-AD10-74CDF9BC888B}"/>
                </a:ext>
              </a:extLst>
            </p:cNvPr>
            <p:cNvSpPr>
              <a:spLocks/>
            </p:cNvSpPr>
            <p:nvPr/>
          </p:nvSpPr>
          <p:spPr bwMode="white">
            <a:xfrm>
              <a:off x="0" y="1130"/>
              <a:ext cx="5760" cy="970"/>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8" name="Freeform 9">
              <a:extLst>
                <a:ext uri="{FF2B5EF4-FFF2-40B4-BE49-F238E27FC236}">
                  <a16:creationId xmlns:a16="http://schemas.microsoft.com/office/drawing/2014/main" id="{0B1E71FB-A9D8-47AC-B461-44C940893461}"/>
                </a:ext>
              </a:extLst>
            </p:cNvPr>
            <p:cNvSpPr>
              <a:spLocks/>
            </p:cNvSpPr>
            <p:nvPr/>
          </p:nvSpPr>
          <p:spPr bwMode="white">
            <a:xfrm>
              <a:off x="0" y="-13"/>
              <a:ext cx="5760" cy="1060"/>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9" name="Freeform 10">
              <a:extLst>
                <a:ext uri="{FF2B5EF4-FFF2-40B4-BE49-F238E27FC236}">
                  <a16:creationId xmlns:a16="http://schemas.microsoft.com/office/drawing/2014/main" id="{FA3DD6E4-F58C-4921-9A38-AEFC692E4190}"/>
                </a:ext>
              </a:extLst>
            </p:cNvPr>
            <p:cNvSpPr>
              <a:spLocks/>
            </p:cNvSpPr>
            <p:nvPr/>
          </p:nvSpPr>
          <p:spPr bwMode="white">
            <a:xfrm>
              <a:off x="0" y="-13"/>
              <a:ext cx="5284" cy="673"/>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40" name="Freeform 11">
              <a:extLst>
                <a:ext uri="{FF2B5EF4-FFF2-40B4-BE49-F238E27FC236}">
                  <a16:creationId xmlns:a16="http://schemas.microsoft.com/office/drawing/2014/main" id="{6DC8551A-2054-4887-BD77-3BAC9F4C13E5}"/>
                </a:ext>
              </a:extLst>
            </p:cNvPr>
            <p:cNvSpPr>
              <a:spLocks/>
            </p:cNvSpPr>
            <p:nvPr/>
          </p:nvSpPr>
          <p:spPr bwMode="white">
            <a:xfrm>
              <a:off x="0" y="-13"/>
              <a:ext cx="2884" cy="28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
        <p:nvSpPr>
          <p:cNvPr id="1027" name="Rectangle 12">
            <a:extLst>
              <a:ext uri="{FF2B5EF4-FFF2-40B4-BE49-F238E27FC236}">
                <a16:creationId xmlns:a16="http://schemas.microsoft.com/office/drawing/2014/main" id="{3E0DE56A-3B1B-4BA2-BF26-1C6124647A70}"/>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8" name="Rectangle 13">
            <a:extLst>
              <a:ext uri="{FF2B5EF4-FFF2-40B4-BE49-F238E27FC236}">
                <a16:creationId xmlns:a16="http://schemas.microsoft.com/office/drawing/2014/main" id="{423CE7A8-7E21-4818-A31D-71380E03FEF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5854" name="Rectangle 14">
            <a:extLst>
              <a:ext uri="{FF2B5EF4-FFF2-40B4-BE49-F238E27FC236}">
                <a16:creationId xmlns:a16="http://schemas.microsoft.com/office/drawing/2014/main" id="{EB390CC0-70B9-41C8-AE40-D2E8DBAE9794}"/>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FontTx/>
              <a:buNone/>
              <a:defRPr kumimoji="0" sz="1400"/>
            </a:lvl1pPr>
          </a:lstStyle>
          <a:p>
            <a:pPr>
              <a:defRPr/>
            </a:pPr>
            <a:endParaRPr lang="en-US" altLang="ja-JP"/>
          </a:p>
        </p:txBody>
      </p:sp>
      <p:sp>
        <p:nvSpPr>
          <p:cNvPr id="35855" name="Rectangle 15">
            <a:extLst>
              <a:ext uri="{FF2B5EF4-FFF2-40B4-BE49-F238E27FC236}">
                <a16:creationId xmlns:a16="http://schemas.microsoft.com/office/drawing/2014/main" id="{05E1DAEF-DC75-40A7-B6BB-5D3EE57D03D4}"/>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FontTx/>
              <a:buNone/>
              <a:defRPr kumimoji="0" sz="1400"/>
            </a:lvl1pPr>
          </a:lstStyle>
          <a:p>
            <a:pPr>
              <a:defRPr/>
            </a:pPr>
            <a:endParaRPr lang="en-US" altLang="ja-JP"/>
          </a:p>
        </p:txBody>
      </p:sp>
      <p:sp>
        <p:nvSpPr>
          <p:cNvPr id="35856" name="Rectangle 16">
            <a:extLst>
              <a:ext uri="{FF2B5EF4-FFF2-40B4-BE49-F238E27FC236}">
                <a16:creationId xmlns:a16="http://schemas.microsoft.com/office/drawing/2014/main" id="{00005A18-8176-499D-98C0-07E6F502700D}"/>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FontTx/>
              <a:buNone/>
              <a:defRPr kumimoji="0" sz="1400"/>
            </a:lvl1pPr>
          </a:lstStyle>
          <a:p>
            <a:pPr>
              <a:defRPr/>
            </a:pPr>
            <a:fld id="{93CB6568-9868-4A40-9680-5003FA57C9CC}"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4252" r:id="rId1"/>
    <p:sldLayoutId id="2147484240" r:id="rId2"/>
    <p:sldLayoutId id="2147484241" r:id="rId3"/>
    <p:sldLayoutId id="2147484242" r:id="rId4"/>
    <p:sldLayoutId id="2147484243" r:id="rId5"/>
    <p:sldLayoutId id="2147484244" r:id="rId6"/>
    <p:sldLayoutId id="2147484245" r:id="rId7"/>
    <p:sldLayoutId id="2147484246" r:id="rId8"/>
    <p:sldLayoutId id="2147484247" r:id="rId9"/>
    <p:sldLayoutId id="2147484248" r:id="rId10"/>
    <p:sldLayoutId id="2147484249" r:id="rId11"/>
    <p:sldLayoutId id="2147484250" r:id="rId12"/>
    <p:sldLayoutId id="2147484251" r:id="rId13"/>
  </p:sldLayoutIdLst>
  <p:transition spd="med">
    <p:zoom/>
  </p:transition>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3399"/>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172779-513E-4EAD-A39B-B948CA174F6A}"/>
              </a:ext>
            </a:extLst>
          </p:cNvPr>
          <p:cNvSpPr>
            <a:spLocks noGrp="1" noChangeArrowheads="1"/>
          </p:cNvSpPr>
          <p:nvPr>
            <p:ph type="ctrTitle"/>
          </p:nvPr>
        </p:nvSpPr>
        <p:spPr>
          <a:xfrm>
            <a:off x="468313" y="1468760"/>
            <a:ext cx="7848600" cy="1600200"/>
          </a:xfrm>
        </p:spPr>
        <p:txBody>
          <a:bodyPr/>
          <a:lstStyle/>
          <a:p>
            <a:pPr eaLnBrk="1" hangingPunct="1"/>
            <a:r>
              <a:rPr lang="ja-JP" altLang="en-US" sz="6000" b="1" dirty="0">
                <a:solidFill>
                  <a:schemeClr val="folHlink"/>
                </a:solidFill>
              </a:rPr>
              <a:t>試験検査業務における</a:t>
            </a:r>
            <a:br>
              <a:rPr lang="en-US" altLang="ja-JP" sz="6000" b="1" dirty="0">
                <a:solidFill>
                  <a:schemeClr val="folHlink"/>
                </a:solidFill>
              </a:rPr>
            </a:br>
            <a:r>
              <a:rPr lang="en-US" altLang="ja-JP" sz="6000" b="1" dirty="0">
                <a:solidFill>
                  <a:schemeClr val="folHlink"/>
                </a:solidFill>
              </a:rPr>
              <a:t>ISO9001</a:t>
            </a:r>
            <a:r>
              <a:rPr lang="ja-JP" altLang="en-US" sz="6000" b="1" dirty="0">
                <a:solidFill>
                  <a:schemeClr val="folHlink"/>
                </a:solidFill>
              </a:rPr>
              <a:t>の概要</a:t>
            </a:r>
            <a:endParaRPr lang="ja-JP" altLang="en-US" sz="6000" dirty="0"/>
          </a:p>
        </p:txBody>
      </p:sp>
      <p:sp>
        <p:nvSpPr>
          <p:cNvPr id="4099" name="Rectangle 3">
            <a:extLst>
              <a:ext uri="{FF2B5EF4-FFF2-40B4-BE49-F238E27FC236}">
                <a16:creationId xmlns:a16="http://schemas.microsoft.com/office/drawing/2014/main" id="{7244B560-7423-4186-8FDD-144D9E6F87B3}"/>
              </a:ext>
            </a:extLst>
          </p:cNvPr>
          <p:cNvSpPr>
            <a:spLocks noGrp="1" noChangeArrowheads="1"/>
          </p:cNvSpPr>
          <p:nvPr>
            <p:ph type="subTitle" idx="1"/>
          </p:nvPr>
        </p:nvSpPr>
        <p:spPr>
          <a:xfrm>
            <a:off x="800100" y="3789363"/>
            <a:ext cx="7315200" cy="990600"/>
          </a:xfrm>
        </p:spPr>
        <p:txBody>
          <a:bodyPr/>
          <a:lstStyle/>
          <a:p>
            <a:pPr eaLnBrk="1" hangingPunct="1"/>
            <a:r>
              <a:rPr lang="ja-JP" altLang="en-US" sz="4800">
                <a:latin typeface="HGSｺﾞｼｯｸE" panose="020B0900000000000000" pitchFamily="50" charset="-128"/>
                <a:ea typeface="HGSｺﾞｼｯｸE" panose="020B0900000000000000" pitchFamily="50" charset="-128"/>
              </a:rPr>
              <a:t>株式</a:t>
            </a:r>
            <a:r>
              <a:rPr lang="ja-JP" altLang="en-US" sz="4800" dirty="0">
                <a:latin typeface="HGSｺﾞｼｯｸE" panose="020B0900000000000000" pitchFamily="50" charset="-128"/>
                <a:ea typeface="HGSｺﾞｼｯｸE" panose="020B0900000000000000" pitchFamily="50" charset="-128"/>
              </a:rPr>
              <a:t>会社　環境技研</a:t>
            </a:r>
            <a:endParaRPr lang="ja-JP" altLang="en-US" sz="4800" dirty="0"/>
          </a:p>
        </p:txBody>
      </p:sp>
      <p:pic>
        <p:nvPicPr>
          <p:cNvPr id="4" name="図 7">
            <a:extLst>
              <a:ext uri="{FF2B5EF4-FFF2-40B4-BE49-F238E27FC236}">
                <a16:creationId xmlns:a16="http://schemas.microsoft.com/office/drawing/2014/main" id="{CA18816D-BB58-4265-9672-B3F6D8171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9E4F076-D75B-4FB1-A73B-2114B010029B}"/>
              </a:ext>
            </a:extLst>
          </p:cNvPr>
          <p:cNvSpPr txBox="1">
            <a:spLocks noChangeArrowheads="1"/>
          </p:cNvSpPr>
          <p:nvPr/>
        </p:nvSpPr>
        <p:spPr bwMode="auto">
          <a:xfrm>
            <a:off x="396875" y="111125"/>
            <a:ext cx="4535488" cy="709613"/>
          </a:xfrm>
          <a:prstGeom prst="rect">
            <a:avLst/>
          </a:prstGeom>
          <a:noFill/>
          <a:ln>
            <a:noFill/>
          </a:ln>
          <a:effec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3600" b="1" dirty="0">
                <a:solidFill>
                  <a:schemeClr val="tx2"/>
                </a:solidFill>
                <a:latin typeface="+mj-ea"/>
                <a:ea typeface="+mj-ea"/>
              </a:rPr>
              <a:t>６．運用（</a:t>
            </a:r>
            <a:r>
              <a:rPr lang="en-US" altLang="ja-JP" sz="3600" b="1" dirty="0">
                <a:solidFill>
                  <a:schemeClr val="tx2"/>
                </a:solidFill>
                <a:latin typeface="+mj-ea"/>
                <a:ea typeface="+mj-ea"/>
              </a:rPr>
              <a:t>Do</a:t>
            </a:r>
            <a:r>
              <a:rPr lang="ja-JP" altLang="en-US" sz="3600" b="1" dirty="0">
                <a:solidFill>
                  <a:schemeClr val="tx2"/>
                </a:solidFill>
                <a:latin typeface="+mj-ea"/>
                <a:ea typeface="+mj-ea"/>
              </a:rPr>
              <a:t>） ：受注</a:t>
            </a:r>
          </a:p>
        </p:txBody>
      </p:sp>
      <p:sp>
        <p:nvSpPr>
          <p:cNvPr id="6" name="テキスト ボックス 5">
            <a:extLst>
              <a:ext uri="{FF2B5EF4-FFF2-40B4-BE49-F238E27FC236}">
                <a16:creationId xmlns:a16="http://schemas.microsoft.com/office/drawing/2014/main" id="{188C88D3-6EEE-45CC-A19F-9DFC2A5D8440}"/>
              </a:ext>
            </a:extLst>
          </p:cNvPr>
          <p:cNvSpPr txBox="1"/>
          <p:nvPr/>
        </p:nvSpPr>
        <p:spPr>
          <a:xfrm>
            <a:off x="250825" y="923925"/>
            <a:ext cx="8732838" cy="3540125"/>
          </a:xfrm>
          <a:prstGeom prst="rect">
            <a:avLst/>
          </a:prstGeom>
          <a:noFill/>
          <a:ln w="19050">
            <a:solidFill>
              <a:schemeClr val="tx1"/>
            </a:solidFill>
          </a:ln>
        </p:spPr>
        <p:txBody>
          <a:bodyPr>
            <a:spAutoFit/>
          </a:bodyPr>
          <a:lstStyle/>
          <a:p>
            <a:pPr>
              <a:defRPr/>
            </a:pPr>
            <a:r>
              <a:rPr lang="ja-JP" altLang="en-US" b="1" dirty="0">
                <a:solidFill>
                  <a:srgbClr val="FFC000"/>
                </a:solidFill>
                <a:latin typeface="+mj-ea"/>
                <a:ea typeface="+mj-ea"/>
              </a:rPr>
              <a:t>品質マニュアル</a:t>
            </a:r>
            <a:endParaRPr lang="en-US" altLang="ja-JP" b="1" dirty="0">
              <a:solidFill>
                <a:srgbClr val="FFC000"/>
              </a:solidFill>
              <a:latin typeface="+mj-ea"/>
              <a:ea typeface="+mj-ea"/>
            </a:endParaRPr>
          </a:p>
          <a:p>
            <a:pPr>
              <a:defRPr/>
            </a:pPr>
            <a:r>
              <a:rPr lang="ja-JP" altLang="en-US" dirty="0">
                <a:latin typeface="+mj-ea"/>
                <a:ea typeface="+mj-ea"/>
              </a:rPr>
              <a:t>◆顧客とのコミュニュケーション</a:t>
            </a:r>
            <a:endParaRPr lang="en-US" altLang="ja-JP" dirty="0">
              <a:latin typeface="+mj-ea"/>
              <a:ea typeface="+mj-ea"/>
            </a:endParaRPr>
          </a:p>
          <a:p>
            <a:pPr>
              <a:defRPr/>
            </a:pPr>
            <a:r>
              <a:rPr lang="en-US" altLang="ja-JP" dirty="0">
                <a:latin typeface="+mj-ea"/>
                <a:ea typeface="+mj-ea"/>
              </a:rPr>
              <a:t>1</a:t>
            </a:r>
            <a:r>
              <a:rPr lang="ja-JP" altLang="en-US" dirty="0">
                <a:latin typeface="+mj-ea"/>
                <a:ea typeface="+mj-ea"/>
              </a:rPr>
              <a:t>）　情報提供：パンフレット、ホームページ</a:t>
            </a:r>
            <a:endParaRPr lang="en-US" altLang="ja-JP" dirty="0">
              <a:latin typeface="+mj-ea"/>
              <a:ea typeface="+mj-ea"/>
            </a:endParaRPr>
          </a:p>
          <a:p>
            <a:pPr>
              <a:defRPr/>
            </a:pPr>
            <a:r>
              <a:rPr lang="en-US" altLang="ja-JP" dirty="0">
                <a:latin typeface="+mj-ea"/>
                <a:ea typeface="+mj-ea"/>
              </a:rPr>
              <a:t>2</a:t>
            </a:r>
            <a:r>
              <a:rPr lang="ja-JP" altLang="en-US" dirty="0">
                <a:latin typeface="+mj-ea"/>
                <a:ea typeface="+mj-ea"/>
              </a:rPr>
              <a:t>）　顧客からのフィードバック：苦情、顧客満足度調査</a:t>
            </a:r>
            <a:endParaRPr lang="en-US" altLang="ja-JP" dirty="0">
              <a:latin typeface="+mj-ea"/>
              <a:ea typeface="+mj-ea"/>
            </a:endParaRPr>
          </a:p>
          <a:p>
            <a:pPr>
              <a:defRPr/>
            </a:pPr>
            <a:r>
              <a:rPr lang="ja-JP" altLang="en-US" dirty="0">
                <a:latin typeface="+mj-ea"/>
                <a:ea typeface="+mj-ea"/>
              </a:rPr>
              <a:t>◆製品・サービスに関する要求事項の明確化とレビュー</a:t>
            </a:r>
            <a:endParaRPr lang="en-US" altLang="ja-JP" dirty="0">
              <a:latin typeface="+mj-ea"/>
              <a:ea typeface="+mj-ea"/>
            </a:endParaRPr>
          </a:p>
          <a:p>
            <a:pPr>
              <a:defRPr/>
            </a:pPr>
            <a:r>
              <a:rPr lang="en-US" altLang="ja-JP" kern="100" dirty="0">
                <a:latin typeface="+mj-ea"/>
                <a:ea typeface="+mj-ea"/>
                <a:cs typeface="Times New Roman" panose="02020603050405020304" pitchFamily="18" charset="0"/>
              </a:rPr>
              <a:t>1)</a:t>
            </a:r>
            <a:r>
              <a:rPr lang="ja-JP" altLang="ja-JP" kern="100" dirty="0">
                <a:latin typeface="+mj-ea"/>
                <a:ea typeface="+mj-ea"/>
                <a:cs typeface="Times New Roman" panose="02020603050405020304" pitchFamily="18" charset="0"/>
              </a:rPr>
              <a:t>　顧客要求事項</a:t>
            </a:r>
          </a:p>
          <a:p>
            <a:pPr>
              <a:defRPr/>
            </a:pPr>
            <a:r>
              <a:rPr lang="en-US" altLang="ja-JP" kern="100" dirty="0">
                <a:latin typeface="+mj-ea"/>
                <a:ea typeface="+mj-ea"/>
                <a:cs typeface="Times New Roman" panose="02020603050405020304" pitchFamily="18" charset="0"/>
              </a:rPr>
              <a:t>2)</a:t>
            </a:r>
            <a:r>
              <a:rPr lang="ja-JP" altLang="ja-JP" kern="100" dirty="0">
                <a:latin typeface="+mj-ea"/>
                <a:ea typeface="+mj-ea"/>
                <a:cs typeface="Times New Roman" panose="02020603050405020304" pitchFamily="18" charset="0"/>
              </a:rPr>
              <a:t>　測定内容から常識的に必要と判断される要求事項</a:t>
            </a:r>
          </a:p>
          <a:p>
            <a:pPr>
              <a:defRPr/>
            </a:pPr>
            <a:r>
              <a:rPr lang="en-US" altLang="ja-JP" kern="100" dirty="0">
                <a:latin typeface="+mj-ea"/>
                <a:ea typeface="+mj-ea"/>
                <a:cs typeface="Times New Roman" panose="02020603050405020304" pitchFamily="18" charset="0"/>
              </a:rPr>
              <a:t>3)</a:t>
            </a:r>
            <a:r>
              <a:rPr lang="ja-JP" altLang="ja-JP" kern="100" dirty="0">
                <a:latin typeface="+mj-ea"/>
                <a:ea typeface="+mj-ea"/>
                <a:cs typeface="Times New Roman" panose="02020603050405020304" pitchFamily="18" charset="0"/>
              </a:rPr>
              <a:t>　測定に関連する法令、規制要求事項</a:t>
            </a:r>
            <a:endParaRPr lang="en-US" altLang="ja-JP" dirty="0">
              <a:latin typeface="+mj-ea"/>
              <a:ea typeface="+mj-ea"/>
            </a:endParaRPr>
          </a:p>
        </p:txBody>
      </p:sp>
      <p:sp>
        <p:nvSpPr>
          <p:cNvPr id="7" name="テキスト ボックス 6">
            <a:extLst>
              <a:ext uri="{FF2B5EF4-FFF2-40B4-BE49-F238E27FC236}">
                <a16:creationId xmlns:a16="http://schemas.microsoft.com/office/drawing/2014/main" id="{4173F42E-AC43-4E12-A025-D8E291036F97}"/>
              </a:ext>
            </a:extLst>
          </p:cNvPr>
          <p:cNvSpPr txBox="1"/>
          <p:nvPr/>
        </p:nvSpPr>
        <p:spPr>
          <a:xfrm>
            <a:off x="250825" y="4464050"/>
            <a:ext cx="8732838" cy="1816100"/>
          </a:xfrm>
          <a:prstGeom prst="rect">
            <a:avLst/>
          </a:prstGeom>
          <a:noFill/>
          <a:ln w="19050">
            <a:solidFill>
              <a:schemeClr val="tx1"/>
            </a:solidFill>
          </a:ln>
        </p:spPr>
        <p:txBody>
          <a:bodyPr>
            <a:spAutoFit/>
          </a:bodyPr>
          <a:lstStyle/>
          <a:p>
            <a:pPr>
              <a:defRPr/>
            </a:pPr>
            <a:r>
              <a:rPr lang="ja-JP" altLang="en-US" b="1" dirty="0">
                <a:solidFill>
                  <a:srgbClr val="FFC000"/>
                </a:solidFill>
                <a:latin typeface="+mj-ea"/>
                <a:ea typeface="+mj-ea"/>
              </a:rPr>
              <a:t>営業業務に関する規定</a:t>
            </a:r>
            <a:endParaRPr lang="en-US" altLang="ja-JP" b="1" dirty="0">
              <a:solidFill>
                <a:srgbClr val="FFC000"/>
              </a:solidFill>
              <a:latin typeface="+mj-ea"/>
              <a:ea typeface="+mj-ea"/>
            </a:endParaRPr>
          </a:p>
          <a:p>
            <a:pPr>
              <a:defRPr/>
            </a:pPr>
            <a:r>
              <a:rPr lang="ja-JP" altLang="en-US" dirty="0">
                <a:latin typeface="+mj-ea"/>
                <a:ea typeface="+mj-ea"/>
              </a:rPr>
              <a:t>見積書、契約書、作業指示書、測定依頼書等の作成</a:t>
            </a:r>
            <a:endParaRPr lang="en-US" altLang="ja-JP" dirty="0">
              <a:latin typeface="+mj-ea"/>
              <a:ea typeface="+mj-ea"/>
            </a:endParaRPr>
          </a:p>
          <a:p>
            <a:pPr>
              <a:defRPr/>
            </a:pPr>
            <a:r>
              <a:rPr lang="ja-JP" altLang="en-US" dirty="0">
                <a:latin typeface="+mj-ea"/>
                <a:ea typeface="+mj-ea"/>
              </a:rPr>
              <a:t>納品類の確認、報告書、請求書の送付と記録</a:t>
            </a:r>
            <a:endParaRPr lang="en-US" altLang="ja-JP" dirty="0">
              <a:latin typeface="+mj-ea"/>
              <a:ea typeface="+mj-ea"/>
            </a:endParaRPr>
          </a:p>
          <a:p>
            <a:pPr>
              <a:defRPr/>
            </a:pPr>
            <a:endParaRPr lang="en-US" altLang="ja-JP" dirty="0">
              <a:latin typeface="+mj-ea"/>
              <a:ea typeface="+mj-ea"/>
            </a:endParaRPr>
          </a:p>
        </p:txBody>
      </p:sp>
      <p:pic>
        <p:nvPicPr>
          <p:cNvPr id="8" name="図 7">
            <a:extLst>
              <a:ext uri="{FF2B5EF4-FFF2-40B4-BE49-F238E27FC236}">
                <a16:creationId xmlns:a16="http://schemas.microsoft.com/office/drawing/2014/main" id="{88479368-F825-4BA0-9F3E-EDBCA09BF6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a:extLst>
              <a:ext uri="{FF2B5EF4-FFF2-40B4-BE49-F238E27FC236}">
                <a16:creationId xmlns:a16="http://schemas.microsoft.com/office/drawing/2014/main" id="{E41B01E6-FE1B-4C21-8635-8880A16031C4}"/>
              </a:ext>
            </a:extLst>
          </p:cNvPr>
          <p:cNvSpPr txBox="1">
            <a:spLocks noChangeArrowheads="1"/>
          </p:cNvSpPr>
          <p:nvPr/>
        </p:nvSpPr>
        <p:spPr bwMode="auto">
          <a:xfrm>
            <a:off x="396875" y="111125"/>
            <a:ext cx="5327650" cy="709613"/>
          </a:xfrm>
          <a:prstGeom prst="rect">
            <a:avLst/>
          </a:prstGeom>
          <a:noFill/>
          <a:ln>
            <a:noFill/>
          </a:ln>
          <a:effec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3600" b="1" dirty="0">
                <a:solidFill>
                  <a:schemeClr val="tx2"/>
                </a:solidFill>
                <a:latin typeface="+mj-ea"/>
                <a:ea typeface="+mj-ea"/>
              </a:rPr>
              <a:t>６．運用（</a:t>
            </a:r>
            <a:r>
              <a:rPr lang="en-US" altLang="ja-JP" sz="3600" b="1" dirty="0">
                <a:solidFill>
                  <a:schemeClr val="tx2"/>
                </a:solidFill>
                <a:latin typeface="+mj-ea"/>
                <a:ea typeface="+mj-ea"/>
              </a:rPr>
              <a:t>Do</a:t>
            </a:r>
            <a:r>
              <a:rPr lang="ja-JP" altLang="en-US" sz="3600" b="1" dirty="0">
                <a:solidFill>
                  <a:schemeClr val="tx2"/>
                </a:solidFill>
                <a:latin typeface="+mj-ea"/>
                <a:ea typeface="+mj-ea"/>
              </a:rPr>
              <a:t>） ：試料採取</a:t>
            </a:r>
          </a:p>
        </p:txBody>
      </p:sp>
      <p:sp>
        <p:nvSpPr>
          <p:cNvPr id="4" name="テキスト ボックス 3">
            <a:extLst>
              <a:ext uri="{FF2B5EF4-FFF2-40B4-BE49-F238E27FC236}">
                <a16:creationId xmlns:a16="http://schemas.microsoft.com/office/drawing/2014/main" id="{21D5C955-D9A7-4308-93F6-C6670649963C}"/>
              </a:ext>
            </a:extLst>
          </p:cNvPr>
          <p:cNvSpPr txBox="1"/>
          <p:nvPr/>
        </p:nvSpPr>
        <p:spPr>
          <a:xfrm>
            <a:off x="396875" y="923925"/>
            <a:ext cx="8567738" cy="1816100"/>
          </a:xfrm>
          <a:prstGeom prst="rect">
            <a:avLst/>
          </a:prstGeom>
          <a:noFill/>
          <a:ln w="19050">
            <a:solidFill>
              <a:schemeClr val="tx1"/>
            </a:solidFill>
          </a:ln>
        </p:spPr>
        <p:txBody>
          <a:bodyPr>
            <a:spAutoFit/>
          </a:bodyPr>
          <a:lstStyle/>
          <a:p>
            <a:pPr>
              <a:defRPr/>
            </a:pPr>
            <a:r>
              <a:rPr lang="ja-JP" altLang="en-US" b="1" kern="100" dirty="0">
                <a:solidFill>
                  <a:srgbClr val="FFC000"/>
                </a:solidFill>
                <a:latin typeface="+mj-ea"/>
                <a:ea typeface="+mj-ea"/>
                <a:cs typeface="Times New Roman" panose="02020603050405020304" pitchFamily="18" charset="0"/>
              </a:rPr>
              <a:t>サンプリング</a:t>
            </a:r>
            <a:r>
              <a:rPr lang="ja-JP" altLang="ja-JP" b="1" kern="100" dirty="0">
                <a:solidFill>
                  <a:srgbClr val="FFC000"/>
                </a:solidFill>
                <a:latin typeface="+mj-ea"/>
                <a:ea typeface="+mj-ea"/>
                <a:cs typeface="Times New Roman" panose="02020603050405020304" pitchFamily="18" charset="0"/>
              </a:rPr>
              <a:t>･保管･処分</a:t>
            </a:r>
            <a:r>
              <a:rPr lang="ja-JP" altLang="en-US" b="1" kern="100" dirty="0">
                <a:solidFill>
                  <a:srgbClr val="FFC000"/>
                </a:solidFill>
                <a:latin typeface="+mj-ea"/>
                <a:ea typeface="+mj-ea"/>
                <a:cs typeface="Times New Roman" panose="02020603050405020304" pitchFamily="18" charset="0"/>
              </a:rPr>
              <a:t>に関する</a:t>
            </a:r>
            <a:r>
              <a:rPr lang="ja-JP" altLang="ja-JP" b="1" kern="100" dirty="0">
                <a:solidFill>
                  <a:srgbClr val="FFC000"/>
                </a:solidFill>
                <a:latin typeface="+mj-ea"/>
                <a:ea typeface="+mj-ea"/>
                <a:cs typeface="Times New Roman" panose="02020603050405020304" pitchFamily="18" charset="0"/>
              </a:rPr>
              <a:t>規定</a:t>
            </a:r>
            <a:endParaRPr lang="en-US" altLang="ja-JP" b="1" dirty="0">
              <a:solidFill>
                <a:srgbClr val="FFC000"/>
              </a:solidFill>
              <a:latin typeface="+mj-ea"/>
              <a:ea typeface="+mj-ea"/>
            </a:endParaRPr>
          </a:p>
          <a:p>
            <a:pPr>
              <a:defRPr/>
            </a:pPr>
            <a:r>
              <a:rPr lang="ja-JP" altLang="en-US" dirty="0">
                <a:latin typeface="+mj-ea"/>
                <a:ea typeface="+mj-ea"/>
              </a:rPr>
              <a:t>・適正な保存処理</a:t>
            </a:r>
            <a:endParaRPr lang="en-US" altLang="ja-JP" dirty="0">
              <a:latin typeface="+mj-ea"/>
              <a:ea typeface="+mj-ea"/>
            </a:endParaRPr>
          </a:p>
          <a:p>
            <a:pPr>
              <a:defRPr/>
            </a:pPr>
            <a:r>
              <a:rPr lang="ja-JP" altLang="en-US" dirty="0">
                <a:latin typeface="+mj-ea"/>
                <a:ea typeface="+mj-ea"/>
              </a:rPr>
              <a:t>・採取時の日時、外観、臭いなどの記録</a:t>
            </a:r>
            <a:endParaRPr lang="en-US" altLang="ja-JP" dirty="0">
              <a:latin typeface="+mj-ea"/>
              <a:ea typeface="+mj-ea"/>
            </a:endParaRPr>
          </a:p>
          <a:p>
            <a:pPr>
              <a:defRPr/>
            </a:pPr>
            <a:r>
              <a:rPr lang="ja-JP" altLang="en-US" dirty="0">
                <a:latin typeface="+mj-ea"/>
                <a:ea typeface="+mj-ea"/>
              </a:rPr>
              <a:t>・試料の識別（受付日、顧客名、試料名）</a:t>
            </a:r>
            <a:endParaRPr lang="en-US" altLang="ja-JP" dirty="0">
              <a:latin typeface="+mj-ea"/>
              <a:ea typeface="+mj-ea"/>
            </a:endParaRPr>
          </a:p>
        </p:txBody>
      </p:sp>
      <p:pic>
        <p:nvPicPr>
          <p:cNvPr id="5" name="図 7">
            <a:extLst>
              <a:ext uri="{FF2B5EF4-FFF2-40B4-BE49-F238E27FC236}">
                <a16:creationId xmlns:a16="http://schemas.microsoft.com/office/drawing/2014/main" id="{D45EE7D1-6921-411C-894E-18EFCE61AE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D36B70A-011D-492F-9CD1-02923AAED4D7}"/>
              </a:ext>
            </a:extLst>
          </p:cNvPr>
          <p:cNvSpPr txBox="1">
            <a:spLocks noChangeArrowheads="1"/>
          </p:cNvSpPr>
          <p:nvPr/>
        </p:nvSpPr>
        <p:spPr bwMode="auto">
          <a:xfrm>
            <a:off x="396875" y="111125"/>
            <a:ext cx="6838950" cy="709613"/>
          </a:xfrm>
          <a:prstGeom prst="rect">
            <a:avLst/>
          </a:prstGeom>
          <a:noFill/>
          <a:ln>
            <a:noFill/>
          </a:ln>
          <a:effec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3600" b="1" dirty="0">
                <a:solidFill>
                  <a:schemeClr val="tx2"/>
                </a:solidFill>
                <a:latin typeface="+mj-ea"/>
                <a:ea typeface="+mj-ea"/>
              </a:rPr>
              <a:t>６．運用（</a:t>
            </a:r>
            <a:r>
              <a:rPr lang="en-US" altLang="ja-JP" sz="3600" b="1" dirty="0">
                <a:solidFill>
                  <a:schemeClr val="tx2"/>
                </a:solidFill>
                <a:latin typeface="+mj-ea"/>
                <a:ea typeface="+mj-ea"/>
              </a:rPr>
              <a:t>Do</a:t>
            </a:r>
            <a:r>
              <a:rPr lang="ja-JP" altLang="en-US" sz="3600" b="1" dirty="0">
                <a:solidFill>
                  <a:schemeClr val="tx2"/>
                </a:solidFill>
                <a:latin typeface="+mj-ea"/>
                <a:ea typeface="+mj-ea"/>
              </a:rPr>
              <a:t>） ：分析業務</a:t>
            </a:r>
          </a:p>
        </p:txBody>
      </p:sp>
      <p:sp>
        <p:nvSpPr>
          <p:cNvPr id="6" name="テキスト ボックス 5">
            <a:extLst>
              <a:ext uri="{FF2B5EF4-FFF2-40B4-BE49-F238E27FC236}">
                <a16:creationId xmlns:a16="http://schemas.microsoft.com/office/drawing/2014/main" id="{CDD6D764-A8DF-4A97-B405-4F54C2698AF8}"/>
              </a:ext>
            </a:extLst>
          </p:cNvPr>
          <p:cNvSpPr txBox="1"/>
          <p:nvPr/>
        </p:nvSpPr>
        <p:spPr>
          <a:xfrm>
            <a:off x="396875" y="923925"/>
            <a:ext cx="8567738" cy="2678113"/>
          </a:xfrm>
          <a:prstGeom prst="rect">
            <a:avLst/>
          </a:prstGeom>
          <a:noFill/>
          <a:ln w="19050">
            <a:solidFill>
              <a:schemeClr val="tx1"/>
            </a:solidFill>
          </a:ln>
        </p:spPr>
        <p:txBody>
          <a:bodyPr>
            <a:spAutoFit/>
          </a:bodyPr>
          <a:lstStyle/>
          <a:p>
            <a:pPr>
              <a:defRPr/>
            </a:pPr>
            <a:r>
              <a:rPr lang="ja-JP" altLang="en-US" b="1" kern="100" dirty="0">
                <a:solidFill>
                  <a:srgbClr val="FFC000"/>
                </a:solidFill>
                <a:latin typeface="+mj-ea"/>
                <a:ea typeface="+mj-ea"/>
                <a:cs typeface="Times New Roman" panose="02020603050405020304" pitchFamily="18" charset="0"/>
              </a:rPr>
              <a:t>品質マニュアル</a:t>
            </a:r>
            <a:endParaRPr lang="en-US" altLang="ja-JP" b="1" dirty="0">
              <a:solidFill>
                <a:srgbClr val="FFC000"/>
              </a:solidFill>
              <a:latin typeface="+mj-ea"/>
              <a:ea typeface="+mj-ea"/>
            </a:endParaRPr>
          </a:p>
          <a:p>
            <a:pPr>
              <a:defRPr/>
            </a:pPr>
            <a:r>
              <a:rPr lang="ja-JP" altLang="en-US" dirty="0">
                <a:latin typeface="+mj-ea"/>
                <a:ea typeface="+mj-ea"/>
              </a:rPr>
              <a:t>・測定作業手順</a:t>
            </a:r>
            <a:endParaRPr lang="en-US" altLang="ja-JP" dirty="0">
              <a:latin typeface="+mj-ea"/>
              <a:ea typeface="+mj-ea"/>
            </a:endParaRPr>
          </a:p>
          <a:p>
            <a:pPr>
              <a:defRPr/>
            </a:pPr>
            <a:r>
              <a:rPr lang="ja-JP" altLang="en-US" dirty="0">
                <a:latin typeface="+mj-ea"/>
                <a:ea typeface="+mj-ea"/>
              </a:rPr>
              <a:t>・機器操作手順</a:t>
            </a:r>
            <a:endParaRPr lang="en-US" altLang="ja-JP" dirty="0">
              <a:latin typeface="+mj-ea"/>
              <a:ea typeface="+mj-ea"/>
            </a:endParaRPr>
          </a:p>
          <a:p>
            <a:pPr>
              <a:defRPr/>
            </a:pPr>
            <a:r>
              <a:rPr lang="ja-JP" altLang="en-US" dirty="0">
                <a:latin typeface="+mj-ea"/>
                <a:ea typeface="+mj-ea"/>
              </a:rPr>
              <a:t>・標準物質・標準試料等の管理に関する規定</a:t>
            </a:r>
            <a:endParaRPr lang="en-US" altLang="ja-JP" dirty="0">
              <a:latin typeface="+mj-ea"/>
              <a:ea typeface="+mj-ea"/>
            </a:endParaRPr>
          </a:p>
          <a:p>
            <a:pPr>
              <a:defRPr/>
            </a:pPr>
            <a:r>
              <a:rPr lang="ja-JP" altLang="en-US" dirty="0">
                <a:latin typeface="+mj-ea"/>
                <a:ea typeface="+mj-ea"/>
              </a:rPr>
              <a:t>・設備管理・分析機器に関する規定</a:t>
            </a:r>
            <a:endParaRPr lang="en-US" altLang="ja-JP" dirty="0">
              <a:latin typeface="+mj-ea"/>
              <a:ea typeface="+mj-ea"/>
            </a:endParaRPr>
          </a:p>
          <a:p>
            <a:pPr>
              <a:defRPr/>
            </a:pPr>
            <a:endParaRPr lang="en-US" altLang="ja-JP" dirty="0">
              <a:latin typeface="+mj-ea"/>
              <a:ea typeface="+mj-ea"/>
            </a:endParaRPr>
          </a:p>
        </p:txBody>
      </p:sp>
      <p:sp>
        <p:nvSpPr>
          <p:cNvPr id="8" name="テキスト ボックス 7">
            <a:extLst>
              <a:ext uri="{FF2B5EF4-FFF2-40B4-BE49-F238E27FC236}">
                <a16:creationId xmlns:a16="http://schemas.microsoft.com/office/drawing/2014/main" id="{01826490-F3AC-4961-98FF-5FEA33F14BDD}"/>
              </a:ext>
            </a:extLst>
          </p:cNvPr>
          <p:cNvSpPr txBox="1"/>
          <p:nvPr/>
        </p:nvSpPr>
        <p:spPr>
          <a:xfrm>
            <a:off x="396875" y="3602038"/>
            <a:ext cx="8567738" cy="1385887"/>
          </a:xfrm>
          <a:prstGeom prst="rect">
            <a:avLst/>
          </a:prstGeom>
          <a:noFill/>
          <a:ln w="19050">
            <a:solidFill>
              <a:schemeClr val="tx1"/>
            </a:solidFill>
          </a:ln>
        </p:spPr>
        <p:txBody>
          <a:bodyPr>
            <a:spAutoFit/>
          </a:bodyPr>
          <a:lstStyle/>
          <a:p>
            <a:pPr>
              <a:defRPr/>
            </a:pPr>
            <a:r>
              <a:rPr lang="ja-JP" altLang="en-US" b="1" kern="100" dirty="0">
                <a:solidFill>
                  <a:srgbClr val="FFC000"/>
                </a:solidFill>
                <a:latin typeface="+mj-ea"/>
                <a:ea typeface="+mj-ea"/>
                <a:cs typeface="Times New Roman" panose="02020603050405020304" pitchFamily="18" charset="0"/>
              </a:rPr>
              <a:t>測定技術の妥当性確認</a:t>
            </a:r>
            <a:endParaRPr lang="en-US" altLang="ja-JP" b="1" kern="100" dirty="0">
              <a:solidFill>
                <a:srgbClr val="FFC000"/>
              </a:solidFill>
              <a:latin typeface="+mj-ea"/>
              <a:ea typeface="+mj-ea"/>
              <a:cs typeface="Times New Roman" panose="02020603050405020304" pitchFamily="18" charset="0"/>
            </a:endParaRPr>
          </a:p>
          <a:p>
            <a:pPr>
              <a:defRPr/>
            </a:pPr>
            <a:r>
              <a:rPr lang="ja-JP" altLang="en-US" kern="100" dirty="0">
                <a:latin typeface="+mj-ea"/>
                <a:ea typeface="+mj-ea"/>
                <a:cs typeface="Times New Roman" panose="02020603050405020304" pitchFamily="18" charset="0"/>
              </a:rPr>
              <a:t>・内部精度管理</a:t>
            </a:r>
            <a:endParaRPr lang="en-US" altLang="ja-JP" kern="100" dirty="0">
              <a:latin typeface="+mj-ea"/>
              <a:ea typeface="+mj-ea"/>
              <a:cs typeface="Times New Roman" panose="02020603050405020304" pitchFamily="18" charset="0"/>
            </a:endParaRPr>
          </a:p>
          <a:p>
            <a:pPr>
              <a:defRPr/>
            </a:pPr>
            <a:r>
              <a:rPr lang="ja-JP" altLang="en-US" dirty="0">
                <a:latin typeface="+mj-ea"/>
                <a:ea typeface="+mj-ea"/>
              </a:rPr>
              <a:t>・外部精度管理</a:t>
            </a:r>
            <a:endParaRPr lang="en-US" altLang="ja-JP" dirty="0">
              <a:latin typeface="+mj-ea"/>
              <a:ea typeface="+mj-ea"/>
            </a:endParaRPr>
          </a:p>
        </p:txBody>
      </p:sp>
      <p:pic>
        <p:nvPicPr>
          <p:cNvPr id="7" name="図 7">
            <a:extLst>
              <a:ext uri="{FF2B5EF4-FFF2-40B4-BE49-F238E27FC236}">
                <a16:creationId xmlns:a16="http://schemas.microsoft.com/office/drawing/2014/main" id="{F7D20DA6-D044-4F33-BE48-D760F42B68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a:extLst>
              <a:ext uri="{FF2B5EF4-FFF2-40B4-BE49-F238E27FC236}">
                <a16:creationId xmlns:a16="http://schemas.microsoft.com/office/drawing/2014/main" id="{D5152E53-39A7-41D5-A3EA-6F4303F7F2AD}"/>
              </a:ext>
            </a:extLst>
          </p:cNvPr>
          <p:cNvSpPr txBox="1">
            <a:spLocks noChangeArrowheads="1"/>
          </p:cNvSpPr>
          <p:nvPr/>
        </p:nvSpPr>
        <p:spPr bwMode="auto">
          <a:xfrm>
            <a:off x="396875" y="111125"/>
            <a:ext cx="8423275" cy="709613"/>
          </a:xfrm>
          <a:prstGeom prst="rect">
            <a:avLst/>
          </a:prstGeom>
          <a:noFill/>
          <a:ln>
            <a:noFill/>
          </a:ln>
          <a:effec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3600" b="1" dirty="0">
                <a:solidFill>
                  <a:schemeClr val="tx2"/>
                </a:solidFill>
                <a:latin typeface="+mj-ea"/>
                <a:ea typeface="+mj-ea"/>
              </a:rPr>
              <a:t>６．運用（</a:t>
            </a:r>
            <a:r>
              <a:rPr lang="en-US" altLang="ja-JP" sz="3600" b="1" dirty="0">
                <a:solidFill>
                  <a:schemeClr val="tx2"/>
                </a:solidFill>
                <a:latin typeface="+mj-ea"/>
                <a:ea typeface="+mj-ea"/>
              </a:rPr>
              <a:t>Do</a:t>
            </a:r>
            <a:r>
              <a:rPr lang="ja-JP" altLang="en-US" sz="3600" b="1" dirty="0">
                <a:solidFill>
                  <a:schemeClr val="tx2"/>
                </a:solidFill>
                <a:latin typeface="+mj-ea"/>
                <a:ea typeface="+mj-ea"/>
              </a:rPr>
              <a:t>） ：報告書作成・検査</a:t>
            </a:r>
          </a:p>
        </p:txBody>
      </p:sp>
      <p:sp>
        <p:nvSpPr>
          <p:cNvPr id="5" name="テキスト ボックス 4">
            <a:extLst>
              <a:ext uri="{FF2B5EF4-FFF2-40B4-BE49-F238E27FC236}">
                <a16:creationId xmlns:a16="http://schemas.microsoft.com/office/drawing/2014/main" id="{ACBC76A7-43E2-4C90-93C3-CB3936C9B48B}"/>
              </a:ext>
            </a:extLst>
          </p:cNvPr>
          <p:cNvSpPr txBox="1"/>
          <p:nvPr/>
        </p:nvSpPr>
        <p:spPr>
          <a:xfrm>
            <a:off x="368300" y="1038215"/>
            <a:ext cx="8423275" cy="2677656"/>
          </a:xfrm>
          <a:prstGeom prst="rect">
            <a:avLst/>
          </a:prstGeom>
          <a:noFill/>
          <a:ln w="19050">
            <a:solidFill>
              <a:schemeClr val="tx1"/>
            </a:solidFill>
          </a:ln>
        </p:spPr>
        <p:txBody>
          <a:bodyPr>
            <a:spAutoFit/>
          </a:bodyPr>
          <a:lstStyle/>
          <a:p>
            <a:pPr>
              <a:defRPr/>
            </a:pPr>
            <a:r>
              <a:rPr lang="ja-JP" altLang="en-US" b="1" dirty="0">
                <a:solidFill>
                  <a:srgbClr val="FFC000"/>
                </a:solidFill>
                <a:latin typeface="+mj-ea"/>
                <a:ea typeface="+mj-ea"/>
              </a:rPr>
              <a:t>事務作業・報告書類検査に関する規定</a:t>
            </a:r>
            <a:endParaRPr lang="en-US" altLang="ja-JP" b="1" dirty="0">
              <a:solidFill>
                <a:srgbClr val="FFC000"/>
              </a:solidFill>
              <a:latin typeface="+mj-ea"/>
              <a:ea typeface="+mj-ea"/>
            </a:endParaRPr>
          </a:p>
          <a:p>
            <a:pPr>
              <a:defRPr/>
            </a:pPr>
            <a:r>
              <a:rPr lang="ja-JP" altLang="en-US" dirty="0">
                <a:latin typeface="+mj-ea"/>
                <a:ea typeface="+mj-ea"/>
              </a:rPr>
              <a:t>・報告書作成方法の規定</a:t>
            </a:r>
            <a:endParaRPr lang="en-US" altLang="ja-JP" dirty="0">
              <a:latin typeface="+mj-ea"/>
              <a:ea typeface="+mj-ea"/>
            </a:endParaRPr>
          </a:p>
          <a:p>
            <a:pPr>
              <a:defRPr/>
            </a:pPr>
            <a:r>
              <a:rPr lang="ja-JP" altLang="en-US" dirty="0">
                <a:latin typeface="+mj-ea"/>
                <a:ea typeface="+mj-ea"/>
              </a:rPr>
              <a:t>・検査内容と役割分担</a:t>
            </a:r>
            <a:endParaRPr lang="en-US" altLang="ja-JP" dirty="0">
              <a:latin typeface="+mj-ea"/>
              <a:ea typeface="+mj-ea"/>
            </a:endParaRPr>
          </a:p>
          <a:p>
            <a:pPr>
              <a:defRPr/>
            </a:pPr>
            <a:r>
              <a:rPr lang="ja-JP" altLang="en-US" dirty="0">
                <a:latin typeface="+mj-ea"/>
                <a:ea typeface="+mj-ea"/>
              </a:rPr>
              <a:t>・承認のプロセス</a:t>
            </a:r>
            <a:endParaRPr lang="en-US" altLang="ja-JP" dirty="0">
              <a:latin typeface="+mj-ea"/>
              <a:ea typeface="+mj-ea"/>
            </a:endParaRPr>
          </a:p>
          <a:p>
            <a:pPr>
              <a:defRPr/>
            </a:pPr>
            <a:r>
              <a:rPr lang="ja-JP" altLang="en-US" dirty="0">
                <a:latin typeface="+mj-ea"/>
                <a:ea typeface="+mj-ea"/>
              </a:rPr>
              <a:t>・不合格品発生時（逸脱）の処置</a:t>
            </a:r>
            <a:endParaRPr lang="en-US" altLang="ja-JP" dirty="0">
              <a:latin typeface="+mj-ea"/>
              <a:ea typeface="+mj-ea"/>
            </a:endParaRPr>
          </a:p>
          <a:p>
            <a:pPr>
              <a:defRPr/>
            </a:pPr>
            <a:r>
              <a:rPr lang="ja-JP" altLang="en-US" dirty="0">
                <a:latin typeface="+mj-ea"/>
                <a:ea typeface="+mj-ea"/>
              </a:rPr>
              <a:t>・顧客クレーム発生時の処置</a:t>
            </a:r>
            <a:endParaRPr lang="en-US" altLang="ja-JP" dirty="0">
              <a:latin typeface="+mj-ea"/>
              <a:ea typeface="+mj-ea"/>
            </a:endParaRPr>
          </a:p>
        </p:txBody>
      </p:sp>
      <p:pic>
        <p:nvPicPr>
          <p:cNvPr id="6" name="図 7">
            <a:extLst>
              <a:ext uri="{FF2B5EF4-FFF2-40B4-BE49-F238E27FC236}">
                <a16:creationId xmlns:a16="http://schemas.microsoft.com/office/drawing/2014/main" id="{C06AFA87-4EA1-4DA4-B81F-89CF0A5429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CBE0D6D7-B5A6-4A5D-9DF3-B4B9572A581D}"/>
              </a:ext>
            </a:extLst>
          </p:cNvPr>
          <p:cNvSpPr txBox="1">
            <a:spLocks noChangeArrowheads="1"/>
          </p:cNvSpPr>
          <p:nvPr/>
        </p:nvSpPr>
        <p:spPr bwMode="auto">
          <a:xfrm>
            <a:off x="500063" y="-20638"/>
            <a:ext cx="8423275" cy="709613"/>
          </a:xfrm>
          <a:prstGeom prst="rect">
            <a:avLst/>
          </a:prstGeom>
          <a:noFill/>
          <a:ln>
            <a:noFill/>
          </a:ln>
          <a:effec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3600" b="1" dirty="0">
                <a:solidFill>
                  <a:schemeClr val="tx2"/>
                </a:solidFill>
                <a:latin typeface="+mj-ea"/>
                <a:ea typeface="+mj-ea"/>
              </a:rPr>
              <a:t>８．パフォーマンス評価（</a:t>
            </a:r>
            <a:r>
              <a:rPr lang="en-US" altLang="ja-JP" sz="3600" b="1" dirty="0">
                <a:solidFill>
                  <a:schemeClr val="tx2"/>
                </a:solidFill>
                <a:latin typeface="+mj-ea"/>
                <a:ea typeface="+mj-ea"/>
              </a:rPr>
              <a:t>Check</a:t>
            </a:r>
            <a:r>
              <a:rPr lang="ja-JP" altLang="en-US" sz="3600" b="1" dirty="0">
                <a:solidFill>
                  <a:schemeClr val="tx2"/>
                </a:solidFill>
                <a:latin typeface="+mj-ea"/>
                <a:ea typeface="+mj-ea"/>
              </a:rPr>
              <a:t>）</a:t>
            </a:r>
          </a:p>
        </p:txBody>
      </p:sp>
      <p:sp>
        <p:nvSpPr>
          <p:cNvPr id="3" name="テキスト ボックス 2">
            <a:extLst>
              <a:ext uri="{FF2B5EF4-FFF2-40B4-BE49-F238E27FC236}">
                <a16:creationId xmlns:a16="http://schemas.microsoft.com/office/drawing/2014/main" id="{8803C17D-CF64-439B-AD2E-C918B1C8FDE6}"/>
              </a:ext>
            </a:extLst>
          </p:cNvPr>
          <p:cNvSpPr txBox="1"/>
          <p:nvPr/>
        </p:nvSpPr>
        <p:spPr>
          <a:xfrm>
            <a:off x="246063" y="711200"/>
            <a:ext cx="8677275" cy="1384995"/>
          </a:xfrm>
          <a:prstGeom prst="rect">
            <a:avLst/>
          </a:prstGeom>
          <a:noFill/>
          <a:ln w="19050">
            <a:solidFill>
              <a:schemeClr val="tx1"/>
            </a:solidFill>
          </a:ln>
        </p:spPr>
        <p:txBody>
          <a:bodyPr>
            <a:spAutoFit/>
          </a:bodyPr>
          <a:lstStyle/>
          <a:p>
            <a:pPr>
              <a:defRPr/>
            </a:pPr>
            <a:r>
              <a:rPr lang="ja-JP" altLang="en-US" b="1" dirty="0">
                <a:solidFill>
                  <a:srgbClr val="FFFF00"/>
                </a:solidFill>
                <a:latin typeface="+mj-ea"/>
                <a:ea typeface="+mj-ea"/>
              </a:rPr>
              <a:t>品質方針プロセス</a:t>
            </a:r>
            <a:endParaRPr lang="en-US" altLang="ja-JP" b="1" dirty="0">
              <a:solidFill>
                <a:srgbClr val="FFFF00"/>
              </a:solidFill>
              <a:latin typeface="+mj-ea"/>
              <a:ea typeface="+mj-ea"/>
            </a:endParaRPr>
          </a:p>
          <a:p>
            <a:pPr>
              <a:defRPr/>
            </a:pPr>
            <a:r>
              <a:rPr lang="ja-JP" altLang="en-US" dirty="0">
                <a:latin typeface="+mj-ea"/>
                <a:ea typeface="+mj-ea"/>
              </a:rPr>
              <a:t>品質方針、品質目標の達成度をマネジメントレビュー等で</a:t>
            </a:r>
            <a:endParaRPr lang="en-US" altLang="ja-JP" dirty="0">
              <a:latin typeface="+mj-ea"/>
              <a:ea typeface="+mj-ea"/>
            </a:endParaRPr>
          </a:p>
          <a:p>
            <a:pPr>
              <a:defRPr/>
            </a:pPr>
            <a:r>
              <a:rPr lang="ja-JP" altLang="en-US" dirty="0">
                <a:latin typeface="+mj-ea"/>
                <a:ea typeface="+mj-ea"/>
              </a:rPr>
              <a:t>評価する。</a:t>
            </a:r>
            <a:endParaRPr lang="en-US" altLang="ja-JP" dirty="0">
              <a:latin typeface="+mj-ea"/>
              <a:ea typeface="+mj-ea"/>
            </a:endParaRPr>
          </a:p>
        </p:txBody>
      </p:sp>
      <p:sp>
        <p:nvSpPr>
          <p:cNvPr id="4" name="テキスト ボックス 3">
            <a:extLst>
              <a:ext uri="{FF2B5EF4-FFF2-40B4-BE49-F238E27FC236}">
                <a16:creationId xmlns:a16="http://schemas.microsoft.com/office/drawing/2014/main" id="{6AE42B77-47FD-430A-9934-2841E79F4547}"/>
              </a:ext>
            </a:extLst>
          </p:cNvPr>
          <p:cNvSpPr txBox="1"/>
          <p:nvPr/>
        </p:nvSpPr>
        <p:spPr>
          <a:xfrm>
            <a:off x="233363" y="2097088"/>
            <a:ext cx="8677275" cy="1384300"/>
          </a:xfrm>
          <a:prstGeom prst="rect">
            <a:avLst/>
          </a:prstGeom>
          <a:noFill/>
          <a:ln w="19050">
            <a:solidFill>
              <a:schemeClr val="tx1"/>
            </a:solidFill>
          </a:ln>
        </p:spPr>
        <p:txBody>
          <a:bodyPr>
            <a:spAutoFit/>
          </a:bodyPr>
          <a:lstStyle/>
          <a:p>
            <a:pPr>
              <a:defRPr/>
            </a:pPr>
            <a:r>
              <a:rPr lang="ja-JP" altLang="en-US" b="1" dirty="0">
                <a:solidFill>
                  <a:srgbClr val="FFFF00"/>
                </a:solidFill>
                <a:latin typeface="+mj-ea"/>
                <a:ea typeface="+mj-ea"/>
              </a:rPr>
              <a:t>顧客関連プロセス</a:t>
            </a:r>
            <a:endParaRPr lang="en-US" altLang="ja-JP" b="1" dirty="0">
              <a:solidFill>
                <a:srgbClr val="FFFF00"/>
              </a:solidFill>
              <a:latin typeface="+mj-ea"/>
              <a:ea typeface="+mj-ea"/>
            </a:endParaRPr>
          </a:p>
          <a:p>
            <a:pPr>
              <a:defRPr/>
            </a:pPr>
            <a:r>
              <a:rPr lang="ja-JP" altLang="en-US" dirty="0">
                <a:latin typeface="+mj-ea"/>
                <a:ea typeface="+mj-ea"/>
              </a:rPr>
              <a:t>顧客満足度：顧客満足度調査の結果で評価する。</a:t>
            </a:r>
            <a:endParaRPr lang="en-US" altLang="ja-JP" dirty="0">
              <a:latin typeface="+mj-ea"/>
              <a:ea typeface="+mj-ea"/>
            </a:endParaRPr>
          </a:p>
          <a:p>
            <a:pPr>
              <a:defRPr/>
            </a:pPr>
            <a:r>
              <a:rPr lang="ja-JP" altLang="en-US" dirty="0">
                <a:latin typeface="+mj-ea"/>
                <a:ea typeface="+mj-ea"/>
              </a:rPr>
              <a:t>製品要求事項：顧客クレーム件数、状況により評価する。</a:t>
            </a:r>
            <a:endParaRPr lang="en-US" altLang="ja-JP" dirty="0">
              <a:latin typeface="+mj-ea"/>
              <a:ea typeface="+mj-ea"/>
            </a:endParaRPr>
          </a:p>
        </p:txBody>
      </p:sp>
      <p:sp>
        <p:nvSpPr>
          <p:cNvPr id="5" name="テキスト ボックス 4">
            <a:extLst>
              <a:ext uri="{FF2B5EF4-FFF2-40B4-BE49-F238E27FC236}">
                <a16:creationId xmlns:a16="http://schemas.microsoft.com/office/drawing/2014/main" id="{999C286F-2286-47E9-871F-B9064973C268}"/>
              </a:ext>
            </a:extLst>
          </p:cNvPr>
          <p:cNvSpPr txBox="1"/>
          <p:nvPr/>
        </p:nvSpPr>
        <p:spPr>
          <a:xfrm>
            <a:off x="246063" y="3479800"/>
            <a:ext cx="8677275" cy="2246313"/>
          </a:xfrm>
          <a:prstGeom prst="rect">
            <a:avLst/>
          </a:prstGeom>
          <a:noFill/>
          <a:ln w="19050">
            <a:solidFill>
              <a:schemeClr val="tx1"/>
            </a:solidFill>
          </a:ln>
        </p:spPr>
        <p:txBody>
          <a:bodyPr>
            <a:spAutoFit/>
          </a:bodyPr>
          <a:lstStyle/>
          <a:p>
            <a:pPr>
              <a:defRPr/>
            </a:pPr>
            <a:r>
              <a:rPr lang="ja-JP" altLang="en-US" b="1" dirty="0">
                <a:solidFill>
                  <a:srgbClr val="FFFF00"/>
                </a:solidFill>
                <a:latin typeface="+mj-ea"/>
                <a:ea typeface="+mj-ea"/>
              </a:rPr>
              <a:t>購買プロセス</a:t>
            </a:r>
            <a:endParaRPr lang="en-US" altLang="ja-JP" b="1" dirty="0">
              <a:solidFill>
                <a:srgbClr val="FFFF00"/>
              </a:solidFill>
              <a:latin typeface="+mj-ea"/>
              <a:ea typeface="+mj-ea"/>
            </a:endParaRPr>
          </a:p>
          <a:p>
            <a:pPr>
              <a:defRPr/>
            </a:pPr>
            <a:r>
              <a:rPr lang="ja-JP" altLang="en-US" dirty="0">
                <a:latin typeface="+mj-ea"/>
                <a:ea typeface="+mj-ea"/>
              </a:rPr>
              <a:t>購買先の評価・選定：購買品の受入検査、選定記録により評価する。</a:t>
            </a:r>
            <a:endParaRPr lang="en-US" altLang="ja-JP" dirty="0">
              <a:latin typeface="+mj-ea"/>
              <a:ea typeface="+mj-ea"/>
            </a:endParaRPr>
          </a:p>
          <a:p>
            <a:pPr>
              <a:defRPr/>
            </a:pPr>
            <a:r>
              <a:rPr lang="ja-JP" altLang="en-US" dirty="0">
                <a:latin typeface="+mj-ea"/>
                <a:ea typeface="+mj-ea"/>
              </a:rPr>
              <a:t>外注先の評価・選定：外注品の受入検査、選定記録により評価する。</a:t>
            </a:r>
            <a:endParaRPr lang="en-US" altLang="ja-JP" dirty="0">
              <a:latin typeface="+mj-ea"/>
              <a:ea typeface="+mj-ea"/>
            </a:endParaRPr>
          </a:p>
        </p:txBody>
      </p:sp>
      <p:pic>
        <p:nvPicPr>
          <p:cNvPr id="6" name="図 7">
            <a:extLst>
              <a:ext uri="{FF2B5EF4-FFF2-40B4-BE49-F238E27FC236}">
                <a16:creationId xmlns:a16="http://schemas.microsoft.com/office/drawing/2014/main" id="{D872B1E0-D194-4C05-BA85-E11C63BEB8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0781" y="116632"/>
            <a:ext cx="732500" cy="572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967EA21-003B-4577-9CC3-67004BAFDC56}"/>
              </a:ext>
            </a:extLst>
          </p:cNvPr>
          <p:cNvSpPr txBox="1"/>
          <p:nvPr/>
        </p:nvSpPr>
        <p:spPr>
          <a:xfrm>
            <a:off x="233363" y="1012502"/>
            <a:ext cx="8677275" cy="1384300"/>
          </a:xfrm>
          <a:prstGeom prst="rect">
            <a:avLst/>
          </a:prstGeom>
          <a:noFill/>
          <a:ln w="19050">
            <a:solidFill>
              <a:schemeClr val="tx1"/>
            </a:solidFill>
          </a:ln>
        </p:spPr>
        <p:txBody>
          <a:bodyPr>
            <a:spAutoFit/>
          </a:bodyPr>
          <a:lstStyle/>
          <a:p>
            <a:pPr>
              <a:defRPr/>
            </a:pPr>
            <a:r>
              <a:rPr lang="ja-JP" altLang="en-US" b="1" dirty="0">
                <a:solidFill>
                  <a:srgbClr val="FFFF00"/>
                </a:solidFill>
                <a:latin typeface="+mj-ea"/>
                <a:ea typeface="+mj-ea"/>
              </a:rPr>
              <a:t>製品提供プロセス</a:t>
            </a:r>
            <a:endParaRPr lang="en-US" altLang="ja-JP" b="1" dirty="0">
              <a:solidFill>
                <a:srgbClr val="FFFF00"/>
              </a:solidFill>
              <a:latin typeface="+mj-ea"/>
              <a:ea typeface="+mj-ea"/>
            </a:endParaRPr>
          </a:p>
          <a:p>
            <a:pPr>
              <a:defRPr/>
            </a:pPr>
            <a:r>
              <a:rPr lang="ja-JP" altLang="en-US" dirty="0">
                <a:latin typeface="+mj-ea"/>
                <a:ea typeface="+mj-ea"/>
              </a:rPr>
              <a:t>製品要求事項：トレーサビリィティの監視、不合格品の発生件数により評価する。</a:t>
            </a:r>
            <a:endParaRPr lang="en-US" altLang="ja-JP" dirty="0">
              <a:latin typeface="+mj-ea"/>
              <a:ea typeface="+mj-ea"/>
            </a:endParaRPr>
          </a:p>
        </p:txBody>
      </p:sp>
      <p:sp>
        <p:nvSpPr>
          <p:cNvPr id="4" name="テキスト ボックス 3">
            <a:extLst>
              <a:ext uri="{FF2B5EF4-FFF2-40B4-BE49-F238E27FC236}">
                <a16:creationId xmlns:a16="http://schemas.microsoft.com/office/drawing/2014/main" id="{A16D7193-E593-4334-B4F7-7E83511DB406}"/>
              </a:ext>
            </a:extLst>
          </p:cNvPr>
          <p:cNvSpPr txBox="1"/>
          <p:nvPr/>
        </p:nvSpPr>
        <p:spPr>
          <a:xfrm>
            <a:off x="233363" y="2404740"/>
            <a:ext cx="8677275" cy="1384995"/>
          </a:xfrm>
          <a:prstGeom prst="rect">
            <a:avLst/>
          </a:prstGeom>
          <a:noFill/>
          <a:ln w="19050">
            <a:solidFill>
              <a:schemeClr val="tx1"/>
            </a:solidFill>
          </a:ln>
        </p:spPr>
        <p:txBody>
          <a:bodyPr>
            <a:spAutoFit/>
          </a:bodyPr>
          <a:lstStyle/>
          <a:p>
            <a:pPr>
              <a:defRPr/>
            </a:pPr>
            <a:r>
              <a:rPr lang="ja-JP" altLang="en-US" b="1" dirty="0">
                <a:solidFill>
                  <a:srgbClr val="FFFF00"/>
                </a:solidFill>
                <a:latin typeface="+mj-ea"/>
                <a:ea typeface="+mj-ea"/>
              </a:rPr>
              <a:t>分析・測定プロセス</a:t>
            </a:r>
            <a:endParaRPr lang="en-US" altLang="ja-JP" b="1" dirty="0">
              <a:solidFill>
                <a:srgbClr val="FFFF00"/>
              </a:solidFill>
              <a:latin typeface="+mj-ea"/>
              <a:ea typeface="+mj-ea"/>
            </a:endParaRPr>
          </a:p>
          <a:p>
            <a:pPr>
              <a:defRPr/>
            </a:pPr>
            <a:r>
              <a:rPr lang="ja-JP" altLang="en-US" dirty="0">
                <a:latin typeface="+mj-ea"/>
                <a:ea typeface="+mj-ea"/>
              </a:rPr>
              <a:t>内部品質監査：</a:t>
            </a:r>
            <a:r>
              <a:rPr lang="ja-JP" altLang="ja-JP" kern="100" dirty="0">
                <a:latin typeface="+mj-ea"/>
                <a:ea typeface="+mj-ea"/>
                <a:cs typeface="Times New Roman" panose="02020603050405020304" pitchFamily="18" charset="0"/>
              </a:rPr>
              <a:t>規格要求事項及び</a:t>
            </a:r>
            <a:r>
              <a:rPr lang="ja-JP" altLang="en-US" kern="100" dirty="0">
                <a:latin typeface="+mj-ea"/>
                <a:ea typeface="+mj-ea"/>
                <a:cs typeface="Times New Roman" panose="02020603050405020304" pitchFamily="18" charset="0"/>
              </a:rPr>
              <a:t>各社</a:t>
            </a:r>
            <a:r>
              <a:rPr lang="en-US" altLang="ja-JP" kern="100" dirty="0">
                <a:latin typeface="+mj-ea"/>
                <a:ea typeface="+mj-ea"/>
                <a:cs typeface="Times New Roman" panose="02020603050405020304" pitchFamily="18" charset="0"/>
              </a:rPr>
              <a:t>QMS</a:t>
            </a:r>
            <a:r>
              <a:rPr lang="ja-JP" altLang="ja-JP" kern="100" dirty="0">
                <a:latin typeface="+mj-ea"/>
                <a:ea typeface="+mj-ea"/>
                <a:cs typeface="Times New Roman" panose="02020603050405020304" pitchFamily="18" charset="0"/>
              </a:rPr>
              <a:t>の要求事項に適合し、有効に実施され、維持されているかを確認</a:t>
            </a:r>
            <a:endParaRPr lang="en-US" altLang="ja-JP" dirty="0">
              <a:latin typeface="+mj-ea"/>
              <a:ea typeface="+mj-ea"/>
            </a:endParaRPr>
          </a:p>
        </p:txBody>
      </p:sp>
      <p:sp>
        <p:nvSpPr>
          <p:cNvPr id="6" name="テキスト ボックス 5">
            <a:extLst>
              <a:ext uri="{FF2B5EF4-FFF2-40B4-BE49-F238E27FC236}">
                <a16:creationId xmlns:a16="http://schemas.microsoft.com/office/drawing/2014/main" id="{BF18D10F-31C9-4E7E-B9D8-80E340B19090}"/>
              </a:ext>
            </a:extLst>
          </p:cNvPr>
          <p:cNvSpPr txBox="1"/>
          <p:nvPr/>
        </p:nvSpPr>
        <p:spPr>
          <a:xfrm>
            <a:off x="233363" y="4417293"/>
            <a:ext cx="8677275" cy="523875"/>
          </a:xfrm>
          <a:prstGeom prst="rect">
            <a:avLst/>
          </a:prstGeom>
          <a:noFill/>
          <a:ln w="19050">
            <a:solidFill>
              <a:schemeClr val="tx1"/>
            </a:solidFill>
          </a:ln>
        </p:spPr>
        <p:txBody>
          <a:bodyPr>
            <a:spAutoFit/>
          </a:bodyPr>
          <a:lstStyle/>
          <a:p>
            <a:pPr>
              <a:defRPr/>
            </a:pPr>
            <a:r>
              <a:rPr lang="ja-JP" altLang="en-US" dirty="0">
                <a:latin typeface="+mj-ea"/>
                <a:ea typeface="+mj-ea"/>
              </a:rPr>
              <a:t>これらの情報をマネジメントレビューにインプット</a:t>
            </a:r>
            <a:endParaRPr lang="en-US" altLang="ja-JP" dirty="0">
              <a:latin typeface="+mj-ea"/>
              <a:ea typeface="+mj-ea"/>
            </a:endParaRPr>
          </a:p>
        </p:txBody>
      </p:sp>
      <p:sp>
        <p:nvSpPr>
          <p:cNvPr id="22534" name="矢印: 下 6">
            <a:extLst>
              <a:ext uri="{FF2B5EF4-FFF2-40B4-BE49-F238E27FC236}">
                <a16:creationId xmlns:a16="http://schemas.microsoft.com/office/drawing/2014/main" id="{235E1629-FE71-48FD-8AF4-4EEC7B127118}"/>
              </a:ext>
            </a:extLst>
          </p:cNvPr>
          <p:cNvSpPr>
            <a:spLocks noChangeArrowheads="1"/>
          </p:cNvSpPr>
          <p:nvPr/>
        </p:nvSpPr>
        <p:spPr bwMode="auto">
          <a:xfrm>
            <a:off x="3851275" y="5024834"/>
            <a:ext cx="1081088" cy="348382"/>
          </a:xfrm>
          <a:prstGeom prst="downArrow">
            <a:avLst>
              <a:gd name="adj1" fmla="val 50000"/>
              <a:gd name="adj2" fmla="val 5237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90000"/>
              </a:lnSpc>
              <a:buFont typeface="Wingdings" panose="05000000000000000000" pitchFamily="2" charset="2"/>
              <a:buChar char="u"/>
            </a:pPr>
            <a:endParaRPr lang="ja-JP" altLang="en-US" sz="2800"/>
          </a:p>
        </p:txBody>
      </p:sp>
      <p:sp>
        <p:nvSpPr>
          <p:cNvPr id="8" name="テキスト ボックス 7">
            <a:extLst>
              <a:ext uri="{FF2B5EF4-FFF2-40B4-BE49-F238E27FC236}">
                <a16:creationId xmlns:a16="http://schemas.microsoft.com/office/drawing/2014/main" id="{AFBFE9FC-13F3-486E-903A-0D727EFE0783}"/>
              </a:ext>
            </a:extLst>
          </p:cNvPr>
          <p:cNvSpPr txBox="1"/>
          <p:nvPr/>
        </p:nvSpPr>
        <p:spPr>
          <a:xfrm>
            <a:off x="233363" y="5411788"/>
            <a:ext cx="8677275" cy="954087"/>
          </a:xfrm>
          <a:prstGeom prst="rect">
            <a:avLst/>
          </a:prstGeom>
          <a:noFill/>
          <a:ln w="19050">
            <a:solidFill>
              <a:schemeClr val="tx1"/>
            </a:solidFill>
          </a:ln>
        </p:spPr>
        <p:txBody>
          <a:bodyPr>
            <a:spAutoFit/>
          </a:bodyPr>
          <a:lstStyle/>
          <a:p>
            <a:pPr>
              <a:defRPr/>
            </a:pPr>
            <a:r>
              <a:rPr lang="ja-JP" altLang="en-US" b="1" dirty="0">
                <a:solidFill>
                  <a:srgbClr val="FFFF00"/>
                </a:solidFill>
                <a:latin typeface="+mj-ea"/>
                <a:ea typeface="+mj-ea"/>
              </a:rPr>
              <a:t>アウトプット</a:t>
            </a:r>
            <a:endParaRPr lang="en-US" altLang="ja-JP" b="1" dirty="0">
              <a:solidFill>
                <a:srgbClr val="FFFF00"/>
              </a:solidFill>
              <a:latin typeface="+mj-ea"/>
              <a:ea typeface="+mj-ea"/>
            </a:endParaRPr>
          </a:p>
          <a:p>
            <a:pPr>
              <a:defRPr/>
            </a:pPr>
            <a:r>
              <a:rPr lang="ja-JP" altLang="en-US" dirty="0">
                <a:latin typeface="+mj-ea"/>
                <a:ea typeface="+mj-ea"/>
              </a:rPr>
              <a:t>改善の機会、</a:t>
            </a:r>
            <a:r>
              <a:rPr lang="en-US" altLang="ja-JP" dirty="0">
                <a:latin typeface="+mj-ea"/>
                <a:ea typeface="+mj-ea"/>
              </a:rPr>
              <a:t>QMS</a:t>
            </a:r>
            <a:r>
              <a:rPr lang="ja-JP" altLang="en-US" dirty="0">
                <a:latin typeface="+mj-ea"/>
                <a:ea typeface="+mj-ea"/>
              </a:rPr>
              <a:t>の見直し、必要な資源の決定</a:t>
            </a:r>
            <a:endParaRPr lang="en-US" altLang="ja-JP" dirty="0">
              <a:latin typeface="+mj-ea"/>
              <a:ea typeface="+mj-ea"/>
            </a:endParaRPr>
          </a:p>
        </p:txBody>
      </p:sp>
      <p:pic>
        <p:nvPicPr>
          <p:cNvPr id="9" name="図 7">
            <a:extLst>
              <a:ext uri="{FF2B5EF4-FFF2-40B4-BE49-F238E27FC236}">
                <a16:creationId xmlns:a16="http://schemas.microsoft.com/office/drawing/2014/main" id="{F47C1C0B-F21C-45A0-95D2-8E5BCAF125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矢印: 下 6">
            <a:extLst>
              <a:ext uri="{FF2B5EF4-FFF2-40B4-BE49-F238E27FC236}">
                <a16:creationId xmlns:a16="http://schemas.microsoft.com/office/drawing/2014/main" id="{321CA382-02D6-44F6-8F43-67C53DBDBE81}"/>
              </a:ext>
            </a:extLst>
          </p:cNvPr>
          <p:cNvSpPr>
            <a:spLocks noChangeArrowheads="1"/>
          </p:cNvSpPr>
          <p:nvPr/>
        </p:nvSpPr>
        <p:spPr bwMode="auto">
          <a:xfrm>
            <a:off x="3851275" y="4027078"/>
            <a:ext cx="1081088" cy="348382"/>
          </a:xfrm>
          <a:prstGeom prst="downArrow">
            <a:avLst>
              <a:gd name="adj1" fmla="val 50000"/>
              <a:gd name="adj2" fmla="val 5237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90000"/>
              </a:lnSpc>
              <a:buFont typeface="Wingdings" panose="05000000000000000000" pitchFamily="2" charset="2"/>
              <a:buChar char="u"/>
            </a:pPr>
            <a:endParaRPr lang="ja-JP" altLang="en-US" sz="280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4"/>
                                        </p:tgtEl>
                                        <p:attrNameLst>
                                          <p:attrName>style.visibility</p:attrName>
                                        </p:attrNameLst>
                                      </p:cBhvr>
                                      <p:to>
                                        <p:strVal val="visible"/>
                                      </p:to>
                                    </p:set>
                                    <p:animEffect transition="in" filter="fade">
                                      <p:cBhvr>
                                        <p:cTn id="12" dur="500"/>
                                        <p:tgtEl>
                                          <p:spTgt spid="2253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2534" grpId="0" animBg="1"/>
      <p:bldP spid="8"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7">
            <a:extLst>
              <a:ext uri="{FF2B5EF4-FFF2-40B4-BE49-F238E27FC236}">
                <a16:creationId xmlns:a16="http://schemas.microsoft.com/office/drawing/2014/main" id="{94DA5716-9145-4DFA-A6DA-B03C61EE416B}"/>
              </a:ext>
            </a:extLst>
          </p:cNvPr>
          <p:cNvSpPr txBox="1">
            <a:spLocks noChangeArrowheads="1"/>
          </p:cNvSpPr>
          <p:nvPr/>
        </p:nvSpPr>
        <p:spPr bwMode="auto">
          <a:xfrm>
            <a:off x="500063" y="82550"/>
            <a:ext cx="8423275" cy="709613"/>
          </a:xfrm>
          <a:prstGeom prst="rect">
            <a:avLst/>
          </a:prstGeom>
          <a:noFill/>
          <a:ln>
            <a:noFill/>
          </a:ln>
          <a:effec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3600" b="1" dirty="0">
                <a:solidFill>
                  <a:schemeClr val="tx2"/>
                </a:solidFill>
                <a:latin typeface="+mj-ea"/>
                <a:ea typeface="+mj-ea"/>
              </a:rPr>
              <a:t>９．改善（</a:t>
            </a:r>
            <a:r>
              <a:rPr lang="en-US" altLang="ja-JP" sz="3600" b="1" dirty="0">
                <a:solidFill>
                  <a:schemeClr val="tx2"/>
                </a:solidFill>
                <a:latin typeface="+mj-ea"/>
                <a:ea typeface="+mj-ea"/>
              </a:rPr>
              <a:t>Action</a:t>
            </a:r>
            <a:r>
              <a:rPr lang="ja-JP" altLang="en-US" sz="3600" b="1" dirty="0">
                <a:solidFill>
                  <a:schemeClr val="tx2"/>
                </a:solidFill>
                <a:latin typeface="+mj-ea"/>
                <a:ea typeface="+mj-ea"/>
              </a:rPr>
              <a:t>）</a:t>
            </a:r>
          </a:p>
        </p:txBody>
      </p:sp>
      <p:sp>
        <p:nvSpPr>
          <p:cNvPr id="4" name="テキスト ボックス 3">
            <a:extLst>
              <a:ext uri="{FF2B5EF4-FFF2-40B4-BE49-F238E27FC236}">
                <a16:creationId xmlns:a16="http://schemas.microsoft.com/office/drawing/2014/main" id="{4504E0DE-5CC9-4A56-BD9B-F79CF7A38863}"/>
              </a:ext>
            </a:extLst>
          </p:cNvPr>
          <p:cNvSpPr txBox="1"/>
          <p:nvPr/>
        </p:nvSpPr>
        <p:spPr>
          <a:xfrm>
            <a:off x="246063" y="836613"/>
            <a:ext cx="8677275" cy="3970337"/>
          </a:xfrm>
          <a:prstGeom prst="rect">
            <a:avLst/>
          </a:prstGeom>
          <a:noFill/>
          <a:ln w="19050">
            <a:solidFill>
              <a:schemeClr val="tx1"/>
            </a:solidFill>
          </a:ln>
        </p:spPr>
        <p:txBody>
          <a:bodyPr>
            <a:spAutoFit/>
          </a:bodyPr>
          <a:lstStyle/>
          <a:p>
            <a:pPr>
              <a:defRPr/>
            </a:pPr>
            <a:r>
              <a:rPr lang="ja-JP" altLang="en-US" b="1" dirty="0">
                <a:solidFill>
                  <a:srgbClr val="FFFF00"/>
                </a:solidFill>
                <a:latin typeface="+mj-ea"/>
                <a:ea typeface="+mj-ea"/>
              </a:rPr>
              <a:t>継続的改善</a:t>
            </a:r>
            <a:endParaRPr lang="en-US" altLang="ja-JP" b="1" dirty="0">
              <a:solidFill>
                <a:srgbClr val="FFFF00"/>
              </a:solidFill>
              <a:latin typeface="+mj-ea"/>
              <a:ea typeface="+mj-ea"/>
            </a:endParaRPr>
          </a:p>
          <a:p>
            <a:pPr>
              <a:defRPr/>
            </a:pPr>
            <a:r>
              <a:rPr lang="ja-JP" altLang="en-US" dirty="0">
                <a:latin typeface="+mj-ea"/>
                <a:ea typeface="+mj-ea"/>
              </a:rPr>
              <a:t>パフォーマンス評価をもって次の計画をどうするのか？</a:t>
            </a:r>
            <a:endParaRPr lang="en-US" altLang="ja-JP" dirty="0">
              <a:latin typeface="+mj-ea"/>
              <a:ea typeface="+mj-ea"/>
            </a:endParaRPr>
          </a:p>
          <a:p>
            <a:pPr>
              <a:defRPr/>
            </a:pPr>
            <a:r>
              <a:rPr lang="ja-JP" altLang="en-US" dirty="0">
                <a:latin typeface="+mj-ea"/>
                <a:ea typeface="+mj-ea"/>
              </a:rPr>
              <a:t>失敗した計画をやり直す場合はどこを改善すべきか？</a:t>
            </a:r>
            <a:endParaRPr lang="en-US" altLang="ja-JP" dirty="0">
              <a:latin typeface="+mj-ea"/>
              <a:ea typeface="+mj-ea"/>
            </a:endParaRPr>
          </a:p>
          <a:p>
            <a:pPr>
              <a:defRPr/>
            </a:pPr>
            <a:r>
              <a:rPr lang="ja-JP" altLang="en-US" dirty="0">
                <a:latin typeface="+mj-ea"/>
                <a:ea typeface="+mj-ea"/>
              </a:rPr>
              <a:t>成功したとしたらどの要素を次の計画に取り込むのか？</a:t>
            </a:r>
            <a:endParaRPr lang="en-US" altLang="ja-JP" dirty="0">
              <a:latin typeface="+mj-ea"/>
              <a:ea typeface="+mj-ea"/>
            </a:endParaRPr>
          </a:p>
          <a:p>
            <a:pPr>
              <a:defRPr/>
            </a:pPr>
            <a:endParaRPr lang="en-US" altLang="ja-JP" dirty="0">
              <a:latin typeface="+mj-ea"/>
              <a:ea typeface="+mj-ea"/>
            </a:endParaRPr>
          </a:p>
          <a:p>
            <a:pPr>
              <a:defRPr/>
            </a:pPr>
            <a:endParaRPr lang="ja-JP" altLang="en-US" dirty="0">
              <a:latin typeface="+mj-ea"/>
              <a:ea typeface="+mj-ea"/>
            </a:endParaRPr>
          </a:p>
          <a:p>
            <a:pPr>
              <a:defRPr/>
            </a:pPr>
            <a:r>
              <a:rPr lang="ja-JP" altLang="en-US" dirty="0">
                <a:latin typeface="+mj-ea"/>
                <a:ea typeface="+mj-ea"/>
              </a:rPr>
              <a:t>良かった点は継続し、悪かったところは改善し、次の計画にしっかり落としこみ、</a:t>
            </a:r>
            <a:r>
              <a:rPr lang="en-US" altLang="ja-JP" dirty="0">
                <a:latin typeface="+mj-ea"/>
                <a:ea typeface="+mj-ea"/>
              </a:rPr>
              <a:t>PDCA</a:t>
            </a:r>
            <a:r>
              <a:rPr lang="ja-JP" altLang="en-US" dirty="0">
                <a:latin typeface="+mj-ea"/>
                <a:ea typeface="+mj-ea"/>
              </a:rPr>
              <a:t>サイクルを回し続けることにより継続的改善が図られる。</a:t>
            </a:r>
          </a:p>
        </p:txBody>
      </p:sp>
      <p:sp>
        <p:nvSpPr>
          <p:cNvPr id="23556" name="矢印: 下 3">
            <a:extLst>
              <a:ext uri="{FF2B5EF4-FFF2-40B4-BE49-F238E27FC236}">
                <a16:creationId xmlns:a16="http://schemas.microsoft.com/office/drawing/2014/main" id="{912283EE-ED3F-48C9-BD5F-0DE6B3F914F4}"/>
              </a:ext>
            </a:extLst>
          </p:cNvPr>
          <p:cNvSpPr>
            <a:spLocks noChangeArrowheads="1"/>
          </p:cNvSpPr>
          <p:nvPr/>
        </p:nvSpPr>
        <p:spPr bwMode="auto">
          <a:xfrm>
            <a:off x="3492500" y="2820988"/>
            <a:ext cx="1079500" cy="544512"/>
          </a:xfrm>
          <a:prstGeom prst="downArrow">
            <a:avLst>
              <a:gd name="adj1" fmla="val 50000"/>
              <a:gd name="adj2" fmla="val 5237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90000"/>
              </a:lnSpc>
              <a:buFont typeface="Wingdings" panose="05000000000000000000" pitchFamily="2" charset="2"/>
              <a:buChar char="u"/>
            </a:pPr>
            <a:endParaRPr lang="ja-JP" altLang="en-US" sz="2800"/>
          </a:p>
        </p:txBody>
      </p:sp>
      <p:pic>
        <p:nvPicPr>
          <p:cNvPr id="5" name="図 7">
            <a:extLst>
              <a:ext uri="{FF2B5EF4-FFF2-40B4-BE49-F238E27FC236}">
                <a16:creationId xmlns:a16="http://schemas.microsoft.com/office/drawing/2014/main" id="{38B5D23F-6B07-45CE-826F-6D2CBAF288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5E8B264B-A2AF-4F23-9B4D-60A719889205}"/>
              </a:ext>
            </a:extLst>
          </p:cNvPr>
          <p:cNvSpPr txBox="1">
            <a:spLocks noChangeArrowheads="1"/>
          </p:cNvSpPr>
          <p:nvPr/>
        </p:nvSpPr>
        <p:spPr bwMode="auto">
          <a:xfrm>
            <a:off x="500063" y="-20638"/>
            <a:ext cx="8423275" cy="709613"/>
          </a:xfrm>
          <a:prstGeom prst="rect">
            <a:avLst/>
          </a:prstGeom>
          <a:noFill/>
          <a:ln>
            <a:noFill/>
          </a:ln>
          <a:effec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3600" b="1" dirty="0">
                <a:solidFill>
                  <a:schemeClr val="tx2"/>
                </a:solidFill>
                <a:latin typeface="+mj-ea"/>
                <a:ea typeface="+mj-ea"/>
              </a:rPr>
              <a:t>１０．リスク及び機会</a:t>
            </a:r>
          </a:p>
        </p:txBody>
      </p:sp>
      <p:sp>
        <p:nvSpPr>
          <p:cNvPr id="6" name="テキスト ボックス 5">
            <a:extLst>
              <a:ext uri="{FF2B5EF4-FFF2-40B4-BE49-F238E27FC236}">
                <a16:creationId xmlns:a16="http://schemas.microsoft.com/office/drawing/2014/main" id="{B61204BC-F662-4F27-B163-62220C5AE1B5}"/>
              </a:ext>
            </a:extLst>
          </p:cNvPr>
          <p:cNvSpPr txBox="1"/>
          <p:nvPr/>
        </p:nvSpPr>
        <p:spPr>
          <a:xfrm>
            <a:off x="255588" y="2173288"/>
            <a:ext cx="5656262" cy="706437"/>
          </a:xfrm>
          <a:prstGeom prst="rect">
            <a:avLst/>
          </a:prstGeom>
          <a:noFill/>
        </p:spPr>
        <p:txBody>
          <a:bodyPr>
            <a:spAutoFit/>
          </a:bodyPr>
          <a:lstStyle/>
          <a:p>
            <a:pPr>
              <a:defRPr/>
            </a:pPr>
            <a:r>
              <a:rPr lang="ja-JP" altLang="ja-JP" sz="4000" kern="0" dirty="0">
                <a:latin typeface="+mj-ea"/>
                <a:ea typeface="+mj-ea"/>
                <a:cs typeface="Helvetica" panose="020B0604020202020204" pitchFamily="34" charset="0"/>
              </a:rPr>
              <a:t>一般的</a:t>
            </a:r>
            <a:r>
              <a:rPr lang="ja-JP" altLang="en-US" sz="4000" kern="0" dirty="0">
                <a:latin typeface="+mj-ea"/>
                <a:ea typeface="+mj-ea"/>
                <a:cs typeface="Helvetica" panose="020B0604020202020204" pitchFamily="34" charset="0"/>
              </a:rPr>
              <a:t>な解釈　</a:t>
            </a:r>
            <a:r>
              <a:rPr lang="ja-JP" altLang="ja-JP" sz="4000" kern="0" dirty="0">
                <a:latin typeface="+mj-ea"/>
                <a:ea typeface="+mj-ea"/>
                <a:cs typeface="Helvetica" panose="020B0604020202020204" pitchFamily="34" charset="0"/>
              </a:rPr>
              <a:t>リスク</a:t>
            </a:r>
            <a:r>
              <a:rPr lang="ja-JP" altLang="ja-JP" sz="4000" b="1" kern="0" dirty="0">
                <a:latin typeface="+mj-ea"/>
                <a:ea typeface="+mj-ea"/>
                <a:cs typeface="Helvetica" panose="020B0604020202020204" pitchFamily="34" charset="0"/>
              </a:rPr>
              <a:t>＝</a:t>
            </a:r>
            <a:endParaRPr lang="ja-JP" altLang="en-US" sz="4000" b="1" dirty="0">
              <a:latin typeface="+mj-ea"/>
              <a:ea typeface="+mj-ea"/>
            </a:endParaRPr>
          </a:p>
        </p:txBody>
      </p:sp>
      <p:sp>
        <p:nvSpPr>
          <p:cNvPr id="8" name="テキスト ボックス 7">
            <a:extLst>
              <a:ext uri="{FF2B5EF4-FFF2-40B4-BE49-F238E27FC236}">
                <a16:creationId xmlns:a16="http://schemas.microsoft.com/office/drawing/2014/main" id="{AD1A7109-85FA-4341-B4EF-9DCED818D128}"/>
              </a:ext>
            </a:extLst>
          </p:cNvPr>
          <p:cNvSpPr txBox="1"/>
          <p:nvPr/>
        </p:nvSpPr>
        <p:spPr>
          <a:xfrm>
            <a:off x="5876925" y="2251075"/>
            <a:ext cx="1373188" cy="708025"/>
          </a:xfrm>
          <a:prstGeom prst="rect">
            <a:avLst/>
          </a:prstGeom>
          <a:noFill/>
        </p:spPr>
        <p:txBody>
          <a:bodyPr>
            <a:spAutoFit/>
          </a:bodyPr>
          <a:lstStyle/>
          <a:p>
            <a:pPr>
              <a:defRPr/>
            </a:pPr>
            <a:r>
              <a:rPr lang="ja-JP" altLang="ja-JP" sz="4000" b="1" kern="0" dirty="0">
                <a:solidFill>
                  <a:srgbClr val="FF0000"/>
                </a:solidFill>
                <a:latin typeface="+mj-ea"/>
                <a:ea typeface="+mj-ea"/>
                <a:cs typeface="Helvetica" panose="020B0604020202020204" pitchFamily="34" charset="0"/>
              </a:rPr>
              <a:t>危険</a:t>
            </a:r>
            <a:endParaRPr lang="ja-JP" altLang="en-US" sz="4000" b="1" dirty="0">
              <a:solidFill>
                <a:srgbClr val="FF0000"/>
              </a:solidFill>
              <a:latin typeface="+mj-ea"/>
              <a:ea typeface="+mj-ea"/>
            </a:endParaRPr>
          </a:p>
        </p:txBody>
      </p:sp>
      <p:sp>
        <p:nvSpPr>
          <p:cNvPr id="10" name="テキスト ボックス 9">
            <a:extLst>
              <a:ext uri="{FF2B5EF4-FFF2-40B4-BE49-F238E27FC236}">
                <a16:creationId xmlns:a16="http://schemas.microsoft.com/office/drawing/2014/main" id="{DADE151F-4EF9-4651-9629-622C258E40F1}"/>
              </a:ext>
            </a:extLst>
          </p:cNvPr>
          <p:cNvSpPr txBox="1"/>
          <p:nvPr/>
        </p:nvSpPr>
        <p:spPr>
          <a:xfrm>
            <a:off x="282575" y="3006725"/>
            <a:ext cx="5656263" cy="708025"/>
          </a:xfrm>
          <a:prstGeom prst="rect">
            <a:avLst/>
          </a:prstGeom>
          <a:noFill/>
        </p:spPr>
        <p:txBody>
          <a:bodyPr>
            <a:spAutoFit/>
          </a:bodyPr>
          <a:lstStyle/>
          <a:p>
            <a:pPr>
              <a:defRPr/>
            </a:pPr>
            <a:r>
              <a:rPr lang="ja-JP" altLang="en-US" sz="4000" kern="0" dirty="0">
                <a:latin typeface="+mj-ea"/>
                <a:ea typeface="+mj-ea"/>
              </a:rPr>
              <a:t>　　</a:t>
            </a:r>
            <a:r>
              <a:rPr lang="en-US" altLang="ja-JP" sz="4000" kern="0" dirty="0">
                <a:latin typeface="+mj-ea"/>
                <a:ea typeface="+mj-ea"/>
              </a:rPr>
              <a:t>ISO9001</a:t>
            </a:r>
            <a:r>
              <a:rPr lang="ja-JP" altLang="en-US" sz="4000" kern="0" dirty="0">
                <a:latin typeface="+mj-ea"/>
                <a:ea typeface="+mj-ea"/>
              </a:rPr>
              <a:t>　 　</a:t>
            </a:r>
            <a:r>
              <a:rPr lang="ja-JP" altLang="ja-JP" sz="4000" kern="0" dirty="0">
                <a:latin typeface="+mj-ea"/>
                <a:ea typeface="+mj-ea"/>
                <a:cs typeface="Helvetica" panose="020B0604020202020204" pitchFamily="34" charset="0"/>
              </a:rPr>
              <a:t>リスク＝</a:t>
            </a:r>
            <a:endParaRPr lang="ja-JP" altLang="en-US" sz="4000" dirty="0">
              <a:latin typeface="+mj-ea"/>
              <a:ea typeface="+mj-ea"/>
            </a:endParaRPr>
          </a:p>
        </p:txBody>
      </p:sp>
      <p:sp>
        <p:nvSpPr>
          <p:cNvPr id="12" name="テキスト ボックス 11">
            <a:extLst>
              <a:ext uri="{FF2B5EF4-FFF2-40B4-BE49-F238E27FC236}">
                <a16:creationId xmlns:a16="http://schemas.microsoft.com/office/drawing/2014/main" id="{9B1BFFA5-801B-4BDE-88F3-67A9A6AABCAB}"/>
              </a:ext>
            </a:extLst>
          </p:cNvPr>
          <p:cNvSpPr txBox="1"/>
          <p:nvPr/>
        </p:nvSpPr>
        <p:spPr>
          <a:xfrm>
            <a:off x="5873750" y="3036888"/>
            <a:ext cx="2282825" cy="708025"/>
          </a:xfrm>
          <a:prstGeom prst="rect">
            <a:avLst/>
          </a:prstGeom>
          <a:noFill/>
        </p:spPr>
        <p:txBody>
          <a:bodyPr>
            <a:spAutoFit/>
          </a:bodyPr>
          <a:lstStyle/>
          <a:p>
            <a:pPr>
              <a:defRPr/>
            </a:pPr>
            <a:r>
              <a:rPr lang="ja-JP" altLang="ja-JP" sz="4000" kern="0" dirty="0">
                <a:solidFill>
                  <a:schemeClr val="tx1">
                    <a:lumMod val="65000"/>
                  </a:schemeClr>
                </a:solidFill>
                <a:latin typeface="+mj-ea"/>
                <a:ea typeface="+mj-ea"/>
                <a:cs typeface="Helvetica" panose="020B0604020202020204" pitchFamily="34" charset="0"/>
              </a:rPr>
              <a:t>不確実性</a:t>
            </a:r>
            <a:endParaRPr lang="ja-JP" altLang="en-US" sz="4000" dirty="0">
              <a:solidFill>
                <a:schemeClr val="tx1">
                  <a:lumMod val="65000"/>
                </a:schemeClr>
              </a:solidFill>
              <a:latin typeface="+mj-ea"/>
              <a:ea typeface="+mj-ea"/>
            </a:endParaRPr>
          </a:p>
        </p:txBody>
      </p:sp>
      <p:sp>
        <p:nvSpPr>
          <p:cNvPr id="14" name="テキスト ボックス 13">
            <a:extLst>
              <a:ext uri="{FF2B5EF4-FFF2-40B4-BE49-F238E27FC236}">
                <a16:creationId xmlns:a16="http://schemas.microsoft.com/office/drawing/2014/main" id="{A4397AAE-CF32-4177-B776-917E873A079E}"/>
              </a:ext>
            </a:extLst>
          </p:cNvPr>
          <p:cNvSpPr txBox="1"/>
          <p:nvPr/>
        </p:nvSpPr>
        <p:spPr>
          <a:xfrm>
            <a:off x="247650" y="3800475"/>
            <a:ext cx="8648700" cy="2062163"/>
          </a:xfrm>
          <a:prstGeom prst="rect">
            <a:avLst/>
          </a:prstGeom>
          <a:noFill/>
          <a:ln w="28575">
            <a:solidFill>
              <a:schemeClr val="tx1"/>
            </a:solidFill>
          </a:ln>
        </p:spPr>
        <p:txBody>
          <a:bodyPr>
            <a:spAutoFit/>
          </a:bodyPr>
          <a:lstStyle/>
          <a:p>
            <a:pPr>
              <a:defRPr/>
            </a:pPr>
            <a:r>
              <a:rPr lang="ja-JP" altLang="en-US" sz="3200" kern="0" dirty="0">
                <a:latin typeface="Helvetica" panose="020B0604020202020204" pitchFamily="34" charset="0"/>
                <a:cs typeface="Helvetica" panose="020B0604020202020204" pitchFamily="34" charset="0"/>
              </a:rPr>
              <a:t>リスクとは将来の</a:t>
            </a:r>
            <a:r>
              <a:rPr lang="ja-JP" altLang="ja-JP" sz="3200" kern="0" dirty="0">
                <a:latin typeface="Helvetica" panose="020B0604020202020204" pitchFamily="34" charset="0"/>
                <a:cs typeface="Helvetica" panose="020B0604020202020204" pitchFamily="34" charset="0"/>
              </a:rPr>
              <a:t>不確実性の高い出来事のことを指</a:t>
            </a:r>
            <a:r>
              <a:rPr lang="ja-JP" altLang="en-US" sz="3200" kern="0" dirty="0">
                <a:latin typeface="Helvetica" panose="020B0604020202020204" pitchFamily="34" charset="0"/>
                <a:cs typeface="Helvetica" panose="020B0604020202020204" pitchFamily="34" charset="0"/>
              </a:rPr>
              <a:t>す。「クレーム」</a:t>
            </a:r>
            <a:r>
              <a:rPr lang="ja-JP" altLang="ja-JP" sz="3200" kern="0" dirty="0">
                <a:latin typeface="Helvetica" panose="020B0604020202020204" pitchFamily="34" charset="0"/>
                <a:cs typeface="Helvetica" panose="020B0604020202020204" pitchFamily="34" charset="0"/>
              </a:rPr>
              <a:t>のような良くないことだけでなく、</a:t>
            </a:r>
            <a:r>
              <a:rPr lang="ja-JP" altLang="en-US" sz="3200" kern="0" dirty="0">
                <a:latin typeface="Helvetica" panose="020B0604020202020204" pitchFamily="34" charset="0"/>
                <a:cs typeface="Helvetica" panose="020B0604020202020204" pitchFamily="34" charset="0"/>
              </a:rPr>
              <a:t>例えば、「新規事業開拓に</a:t>
            </a:r>
            <a:r>
              <a:rPr lang="ja-JP" altLang="ja-JP" sz="3200" kern="0" dirty="0">
                <a:latin typeface="Helvetica" panose="020B0604020202020204" pitchFamily="34" charset="0"/>
                <a:cs typeface="Helvetica" panose="020B0604020202020204" pitchFamily="34" charset="0"/>
              </a:rPr>
              <a:t>よる売上の大幅な向上</a:t>
            </a:r>
            <a:r>
              <a:rPr lang="ja-JP" altLang="en-US" sz="3200" kern="0" dirty="0">
                <a:latin typeface="Helvetica" panose="020B0604020202020204" pitchFamily="34" charset="0"/>
                <a:cs typeface="Helvetica" panose="020B0604020202020204" pitchFamily="34" charset="0"/>
              </a:rPr>
              <a:t>」</a:t>
            </a:r>
            <a:r>
              <a:rPr lang="ja-JP" altLang="ja-JP" sz="3200" kern="0" dirty="0">
                <a:latin typeface="Helvetica" panose="020B0604020202020204" pitchFamily="34" charset="0"/>
                <a:cs typeface="Helvetica" panose="020B0604020202020204" pitchFamily="34" charset="0"/>
              </a:rPr>
              <a:t>などもリスクとして捉えることができ</a:t>
            </a:r>
            <a:r>
              <a:rPr lang="ja-JP" altLang="en-US" sz="3200" kern="0" dirty="0">
                <a:latin typeface="Helvetica" panose="020B0604020202020204" pitchFamily="34" charset="0"/>
                <a:cs typeface="Helvetica" panose="020B0604020202020204" pitchFamily="34" charset="0"/>
              </a:rPr>
              <a:t>る</a:t>
            </a:r>
            <a:r>
              <a:rPr lang="ja-JP" altLang="ja-JP" sz="3200" kern="0" dirty="0">
                <a:latin typeface="Helvetica" panose="020B0604020202020204" pitchFamily="34" charset="0"/>
                <a:cs typeface="Helvetica" panose="020B0604020202020204" pitchFamily="34" charset="0"/>
              </a:rPr>
              <a:t>。</a:t>
            </a:r>
            <a:endParaRPr lang="ja-JP" altLang="en-US" sz="3200" dirty="0"/>
          </a:p>
        </p:txBody>
      </p:sp>
      <p:sp>
        <p:nvSpPr>
          <p:cNvPr id="15" name="テキスト ボックス 14">
            <a:extLst>
              <a:ext uri="{FF2B5EF4-FFF2-40B4-BE49-F238E27FC236}">
                <a16:creationId xmlns:a16="http://schemas.microsoft.com/office/drawing/2014/main" id="{444D1309-B034-4593-8864-B3A181926737}"/>
              </a:ext>
            </a:extLst>
          </p:cNvPr>
          <p:cNvSpPr txBox="1"/>
          <p:nvPr/>
        </p:nvSpPr>
        <p:spPr>
          <a:xfrm>
            <a:off x="282575" y="1468438"/>
            <a:ext cx="3436938" cy="706437"/>
          </a:xfrm>
          <a:prstGeom prst="rect">
            <a:avLst/>
          </a:prstGeom>
          <a:noFill/>
        </p:spPr>
        <p:txBody>
          <a:bodyPr>
            <a:spAutoFit/>
          </a:bodyPr>
          <a:lstStyle/>
          <a:p>
            <a:pPr>
              <a:defRPr/>
            </a:pPr>
            <a:r>
              <a:rPr lang="ja-JP" altLang="ja-JP" sz="4000" b="1" kern="0" dirty="0">
                <a:solidFill>
                  <a:srgbClr val="00B050"/>
                </a:solidFill>
                <a:latin typeface="+mj-ea"/>
                <a:ea typeface="+mj-ea"/>
                <a:cs typeface="Helvetica" panose="020B0604020202020204" pitchFamily="34" charset="0"/>
              </a:rPr>
              <a:t>リスク</a:t>
            </a:r>
            <a:r>
              <a:rPr lang="ja-JP" altLang="en-US" sz="4000" b="1" kern="0" dirty="0">
                <a:solidFill>
                  <a:srgbClr val="00B050"/>
                </a:solidFill>
                <a:latin typeface="+mj-ea"/>
                <a:ea typeface="+mj-ea"/>
                <a:cs typeface="Helvetica" panose="020B0604020202020204" pitchFamily="34" charset="0"/>
              </a:rPr>
              <a:t>とは？</a:t>
            </a:r>
            <a:endParaRPr lang="ja-JP" altLang="en-US" sz="4000" b="1" dirty="0">
              <a:solidFill>
                <a:srgbClr val="00B050"/>
              </a:solidFill>
              <a:latin typeface="+mj-ea"/>
              <a:ea typeface="+mj-ea"/>
            </a:endParaRPr>
          </a:p>
        </p:txBody>
      </p:sp>
      <p:sp>
        <p:nvSpPr>
          <p:cNvPr id="9" name="テキスト ボックス 8">
            <a:extLst>
              <a:ext uri="{FF2B5EF4-FFF2-40B4-BE49-F238E27FC236}">
                <a16:creationId xmlns:a16="http://schemas.microsoft.com/office/drawing/2014/main" id="{5EB99B32-D176-48E5-9C63-30FB35654A0E}"/>
              </a:ext>
            </a:extLst>
          </p:cNvPr>
          <p:cNvSpPr txBox="1"/>
          <p:nvPr/>
        </p:nvSpPr>
        <p:spPr>
          <a:xfrm>
            <a:off x="282575" y="700088"/>
            <a:ext cx="8648700" cy="708025"/>
          </a:xfrm>
          <a:prstGeom prst="rect">
            <a:avLst/>
          </a:prstGeom>
          <a:noFill/>
        </p:spPr>
        <p:txBody>
          <a:bodyPr>
            <a:spAutoFit/>
          </a:bodyPr>
          <a:lstStyle/>
          <a:p>
            <a:pPr>
              <a:defRPr/>
            </a:pPr>
            <a:r>
              <a:rPr lang="en-US" altLang="ja-JP" sz="4000" kern="0" dirty="0">
                <a:solidFill>
                  <a:srgbClr val="FFFF00"/>
                </a:solidFill>
                <a:latin typeface="+mj-ea"/>
                <a:ea typeface="+mj-ea"/>
              </a:rPr>
              <a:t>ISO9001</a:t>
            </a:r>
            <a:r>
              <a:rPr lang="ja-JP" altLang="en-US" sz="4000" kern="0" dirty="0">
                <a:solidFill>
                  <a:srgbClr val="FFFF00"/>
                </a:solidFill>
                <a:latin typeface="+mj-ea"/>
                <a:ea typeface="+mj-ea"/>
              </a:rPr>
              <a:t>：</a:t>
            </a:r>
            <a:r>
              <a:rPr lang="en-US" altLang="ja-JP" sz="4000" kern="0" dirty="0">
                <a:solidFill>
                  <a:srgbClr val="FFFF00"/>
                </a:solidFill>
                <a:latin typeface="+mj-ea"/>
                <a:ea typeface="+mj-ea"/>
              </a:rPr>
              <a:t>2015</a:t>
            </a:r>
            <a:r>
              <a:rPr lang="ja-JP" altLang="en-US" sz="4000" kern="0" dirty="0">
                <a:solidFill>
                  <a:srgbClr val="FFFF00"/>
                </a:solidFill>
                <a:latin typeface="+mj-ea"/>
                <a:ea typeface="+mj-ea"/>
              </a:rPr>
              <a:t>年版から追加された概念</a:t>
            </a:r>
            <a:endParaRPr lang="ja-JP" altLang="en-US" sz="4000" dirty="0">
              <a:solidFill>
                <a:srgbClr val="FFFF00"/>
              </a:solidFill>
              <a:latin typeface="+mj-ea"/>
              <a:ea typeface="+mj-ea"/>
            </a:endParaRPr>
          </a:p>
        </p:txBody>
      </p:sp>
      <p:pic>
        <p:nvPicPr>
          <p:cNvPr id="11" name="図 7">
            <a:extLst>
              <a:ext uri="{FF2B5EF4-FFF2-40B4-BE49-F238E27FC236}">
                <a16:creationId xmlns:a16="http://schemas.microsoft.com/office/drawing/2014/main" id="{9E0D3875-6657-4365-8099-52F4BF6512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6251EFD-F51B-46EB-B10B-CF9791DFB527}"/>
              </a:ext>
            </a:extLst>
          </p:cNvPr>
          <p:cNvSpPr txBox="1"/>
          <p:nvPr/>
        </p:nvSpPr>
        <p:spPr>
          <a:xfrm>
            <a:off x="755650" y="66675"/>
            <a:ext cx="5656263" cy="708025"/>
          </a:xfrm>
          <a:prstGeom prst="rect">
            <a:avLst/>
          </a:prstGeom>
          <a:noFill/>
        </p:spPr>
        <p:txBody>
          <a:bodyPr>
            <a:spAutoFit/>
          </a:bodyPr>
          <a:lstStyle/>
          <a:p>
            <a:pPr>
              <a:defRPr/>
            </a:pPr>
            <a:r>
              <a:rPr lang="ja-JP" altLang="en-US" sz="4000" kern="0" dirty="0">
                <a:solidFill>
                  <a:srgbClr val="FFFF00"/>
                </a:solidFill>
                <a:latin typeface="+mj-ea"/>
                <a:ea typeface="+mj-ea"/>
                <a:cs typeface="Helvetica" panose="020B0604020202020204" pitchFamily="34" charset="0"/>
              </a:rPr>
              <a:t>機会とは？</a:t>
            </a:r>
            <a:endParaRPr lang="ja-JP" altLang="en-US" sz="4000" dirty="0">
              <a:solidFill>
                <a:srgbClr val="FFFF00"/>
              </a:solidFill>
              <a:latin typeface="+mj-ea"/>
              <a:ea typeface="+mj-ea"/>
            </a:endParaRPr>
          </a:p>
        </p:txBody>
      </p:sp>
      <p:sp>
        <p:nvSpPr>
          <p:cNvPr id="6" name="テキスト ボックス 5">
            <a:extLst>
              <a:ext uri="{FF2B5EF4-FFF2-40B4-BE49-F238E27FC236}">
                <a16:creationId xmlns:a16="http://schemas.microsoft.com/office/drawing/2014/main" id="{D412A1D1-790B-40F1-B1AD-964C8946FCB1}"/>
              </a:ext>
            </a:extLst>
          </p:cNvPr>
          <p:cNvSpPr txBox="1"/>
          <p:nvPr/>
        </p:nvSpPr>
        <p:spPr>
          <a:xfrm>
            <a:off x="358775" y="934789"/>
            <a:ext cx="8426450" cy="2062163"/>
          </a:xfrm>
          <a:prstGeom prst="rect">
            <a:avLst/>
          </a:prstGeom>
          <a:noFill/>
          <a:ln w="28575">
            <a:solidFill>
              <a:schemeClr val="tx1"/>
            </a:solidFill>
          </a:ln>
        </p:spPr>
        <p:txBody>
          <a:bodyPr>
            <a:spAutoFit/>
          </a:bodyPr>
          <a:lstStyle/>
          <a:p>
            <a:pPr>
              <a:defRPr/>
            </a:pPr>
            <a:r>
              <a:rPr lang="ja-JP" altLang="en-US" sz="3200" kern="0" dirty="0">
                <a:latin typeface="+mj-ea"/>
                <a:ea typeface="+mj-ea"/>
                <a:cs typeface="Helvetica" panose="020B0604020202020204" pitchFamily="34" charset="0"/>
              </a:rPr>
              <a:t>業務改善、</a:t>
            </a:r>
            <a:r>
              <a:rPr lang="ja-JP" altLang="ja-JP" sz="3200" kern="0" dirty="0">
                <a:latin typeface="+mj-ea"/>
                <a:ea typeface="+mj-ea"/>
                <a:cs typeface="Helvetica" panose="020B0604020202020204" pitchFamily="34" charset="0"/>
              </a:rPr>
              <a:t>新市場開拓</a:t>
            </a:r>
            <a:r>
              <a:rPr lang="ja-JP" altLang="en-US" sz="3200" kern="0" dirty="0">
                <a:latin typeface="+mj-ea"/>
                <a:ea typeface="+mj-ea"/>
                <a:cs typeface="Helvetica" panose="020B0604020202020204" pitchFamily="34" charset="0"/>
              </a:rPr>
              <a:t>、新規顧客開拓、</a:t>
            </a:r>
            <a:r>
              <a:rPr lang="ja-JP" altLang="ja-JP" sz="3200" kern="0" dirty="0">
                <a:latin typeface="+mj-ea"/>
                <a:ea typeface="+mj-ea"/>
                <a:cs typeface="Helvetica" panose="020B0604020202020204" pitchFamily="34" charset="0"/>
              </a:rPr>
              <a:t>パートナーシップの構築</a:t>
            </a:r>
            <a:r>
              <a:rPr lang="ja-JP" altLang="en-US" sz="3200" kern="0" dirty="0">
                <a:latin typeface="+mj-ea"/>
                <a:ea typeface="+mj-ea"/>
                <a:cs typeface="Helvetica" panose="020B0604020202020204" pitchFamily="34" charset="0"/>
              </a:rPr>
              <a:t>、</a:t>
            </a:r>
            <a:r>
              <a:rPr lang="ja-JP" altLang="ja-JP" sz="3200" kern="0" dirty="0">
                <a:latin typeface="+mj-ea"/>
                <a:ea typeface="+mj-ea"/>
                <a:cs typeface="Helvetica" panose="020B0604020202020204" pitchFamily="34" charset="0"/>
              </a:rPr>
              <a:t>新技術の使用</a:t>
            </a:r>
            <a:endParaRPr lang="en-US" altLang="ja-JP" sz="3200" kern="0" dirty="0">
              <a:latin typeface="+mj-ea"/>
              <a:ea typeface="+mj-ea"/>
              <a:cs typeface="Helvetica" panose="020B0604020202020204" pitchFamily="34" charset="0"/>
            </a:endParaRPr>
          </a:p>
          <a:p>
            <a:pPr>
              <a:defRPr/>
            </a:pPr>
            <a:r>
              <a:rPr lang="ja-JP" altLang="ja-JP" sz="3200" kern="0" dirty="0">
                <a:latin typeface="+mj-ea"/>
                <a:ea typeface="+mj-ea"/>
                <a:cs typeface="Helvetica" panose="020B0604020202020204" pitchFamily="34" charset="0"/>
              </a:rPr>
              <a:t>組織のニーズ</a:t>
            </a:r>
            <a:r>
              <a:rPr lang="ja-JP" altLang="en-US" sz="3200" kern="0" dirty="0">
                <a:latin typeface="+mj-ea"/>
                <a:ea typeface="+mj-ea"/>
                <a:cs typeface="Helvetica" panose="020B0604020202020204" pitchFamily="34" charset="0"/>
              </a:rPr>
              <a:t>、</a:t>
            </a:r>
            <a:r>
              <a:rPr lang="ja-JP" altLang="ja-JP" sz="3200" kern="0" dirty="0">
                <a:latin typeface="+mj-ea"/>
                <a:ea typeface="+mj-ea"/>
                <a:cs typeface="Helvetica" panose="020B0604020202020204" pitchFamily="34" charset="0"/>
              </a:rPr>
              <a:t>顧客のニーズ</a:t>
            </a:r>
            <a:r>
              <a:rPr lang="ja-JP" altLang="en-US" sz="3200" kern="0" dirty="0">
                <a:latin typeface="+mj-ea"/>
                <a:ea typeface="+mj-ea"/>
                <a:cs typeface="Helvetica" panose="020B0604020202020204" pitchFamily="34" charset="0"/>
              </a:rPr>
              <a:t>を満足させるための</a:t>
            </a:r>
            <a:r>
              <a:rPr lang="ja-JP" altLang="ja-JP" sz="3200" kern="0" dirty="0">
                <a:latin typeface="+mj-ea"/>
                <a:ea typeface="+mj-ea"/>
                <a:cs typeface="Helvetica" panose="020B0604020202020204" pitchFamily="34" charset="0"/>
              </a:rPr>
              <a:t>可能性</a:t>
            </a:r>
            <a:r>
              <a:rPr lang="ja-JP" altLang="en-US" sz="3200" kern="0" dirty="0">
                <a:latin typeface="+mj-ea"/>
                <a:ea typeface="+mj-ea"/>
                <a:cs typeface="Helvetica" panose="020B0604020202020204" pitchFamily="34" charset="0"/>
              </a:rPr>
              <a:t>へのつながり。</a:t>
            </a:r>
            <a:endParaRPr lang="ja-JP" altLang="ja-JP" sz="3200" kern="100" dirty="0">
              <a:latin typeface="+mj-ea"/>
              <a:ea typeface="+mj-ea"/>
              <a:cs typeface="Times New Roman" panose="02020603050405020304" pitchFamily="18" charset="0"/>
            </a:endParaRPr>
          </a:p>
        </p:txBody>
      </p:sp>
      <p:sp>
        <p:nvSpPr>
          <p:cNvPr id="8" name="テキスト ボックス 7">
            <a:extLst>
              <a:ext uri="{FF2B5EF4-FFF2-40B4-BE49-F238E27FC236}">
                <a16:creationId xmlns:a16="http://schemas.microsoft.com/office/drawing/2014/main" id="{27620EFF-5D6F-45AD-B5FE-2EC3E338D42B}"/>
              </a:ext>
            </a:extLst>
          </p:cNvPr>
          <p:cNvSpPr txBox="1"/>
          <p:nvPr/>
        </p:nvSpPr>
        <p:spPr>
          <a:xfrm>
            <a:off x="738188" y="3152775"/>
            <a:ext cx="6494462" cy="708025"/>
          </a:xfrm>
          <a:prstGeom prst="rect">
            <a:avLst/>
          </a:prstGeom>
          <a:noFill/>
        </p:spPr>
        <p:txBody>
          <a:bodyPr>
            <a:spAutoFit/>
          </a:bodyPr>
          <a:lstStyle/>
          <a:p>
            <a:pPr>
              <a:defRPr/>
            </a:pPr>
            <a:r>
              <a:rPr lang="ja-JP" altLang="ja-JP" sz="4000" kern="0" dirty="0">
                <a:solidFill>
                  <a:srgbClr val="FFFF00"/>
                </a:solidFill>
                <a:latin typeface="Helvetica" panose="020B0604020202020204" pitchFamily="34" charset="0"/>
                <a:cs typeface="Helvetica" panose="020B0604020202020204" pitchFamily="34" charset="0"/>
              </a:rPr>
              <a:t>リスク及び機会への取り組み</a:t>
            </a:r>
            <a:endParaRPr lang="ja-JP" altLang="en-US" sz="4000" dirty="0">
              <a:solidFill>
                <a:srgbClr val="FFFF00"/>
              </a:solidFill>
            </a:endParaRPr>
          </a:p>
        </p:txBody>
      </p:sp>
      <p:sp>
        <p:nvSpPr>
          <p:cNvPr id="10" name="テキスト ボックス 9">
            <a:extLst>
              <a:ext uri="{FF2B5EF4-FFF2-40B4-BE49-F238E27FC236}">
                <a16:creationId xmlns:a16="http://schemas.microsoft.com/office/drawing/2014/main" id="{604744F0-21BA-42E6-B52B-CCA435E557A9}"/>
              </a:ext>
            </a:extLst>
          </p:cNvPr>
          <p:cNvSpPr txBox="1"/>
          <p:nvPr/>
        </p:nvSpPr>
        <p:spPr>
          <a:xfrm>
            <a:off x="358775" y="3860800"/>
            <a:ext cx="8426450" cy="2062163"/>
          </a:xfrm>
          <a:prstGeom prst="rect">
            <a:avLst/>
          </a:prstGeom>
          <a:noFill/>
          <a:ln w="28575">
            <a:solidFill>
              <a:schemeClr val="tx1"/>
            </a:solidFill>
          </a:ln>
        </p:spPr>
        <p:txBody>
          <a:bodyPr>
            <a:spAutoFit/>
          </a:bodyPr>
          <a:lstStyle/>
          <a:p>
            <a:pPr>
              <a:defRPr/>
            </a:pPr>
            <a:r>
              <a:rPr lang="ja-JP" altLang="ja-JP" sz="3200" kern="0" dirty="0">
                <a:latin typeface="Helvetica" panose="020B0604020202020204" pitchFamily="34" charset="0"/>
                <a:cs typeface="Helvetica" panose="020B0604020202020204" pitchFamily="34" charset="0"/>
              </a:rPr>
              <a:t>「望ましくない影響に対しては、何らかの対策を取り、その影響を低減していき、望ましい影響に対してはその影響が更に大きくなるように計画していく」こと</a:t>
            </a:r>
            <a:endParaRPr lang="ja-JP" altLang="en-US" sz="3200" dirty="0"/>
          </a:p>
        </p:txBody>
      </p:sp>
      <p:pic>
        <p:nvPicPr>
          <p:cNvPr id="7" name="図 7">
            <a:extLst>
              <a:ext uri="{FF2B5EF4-FFF2-40B4-BE49-F238E27FC236}">
                <a16:creationId xmlns:a16="http://schemas.microsoft.com/office/drawing/2014/main" id="{F7CB10DA-C9B7-4883-9BDE-981275BBBC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C8F4DE20-C87D-4D9E-971F-CDBD41EAD82C}"/>
              </a:ext>
            </a:extLst>
          </p:cNvPr>
          <p:cNvSpPr txBox="1">
            <a:spLocks noChangeArrowheads="1"/>
          </p:cNvSpPr>
          <p:nvPr/>
        </p:nvSpPr>
        <p:spPr bwMode="auto">
          <a:xfrm>
            <a:off x="468313" y="68263"/>
            <a:ext cx="8423275" cy="709612"/>
          </a:xfrm>
          <a:prstGeom prst="rect">
            <a:avLst/>
          </a:prstGeom>
          <a:noFill/>
          <a:ln>
            <a:noFill/>
          </a:ln>
          <a:effec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3600" b="1" dirty="0">
                <a:solidFill>
                  <a:schemeClr val="tx2"/>
                </a:solidFill>
                <a:latin typeface="+mj-ea"/>
                <a:ea typeface="+mj-ea"/>
              </a:rPr>
              <a:t>１１．各種個別事業と</a:t>
            </a:r>
            <a:r>
              <a:rPr lang="en-US" altLang="ja-JP" sz="3600" b="1" dirty="0">
                <a:solidFill>
                  <a:schemeClr val="tx2"/>
                </a:solidFill>
                <a:latin typeface="+mj-ea"/>
                <a:ea typeface="+mj-ea"/>
              </a:rPr>
              <a:t>ISO</a:t>
            </a:r>
            <a:r>
              <a:rPr lang="ja-JP" altLang="en-US" sz="3600" b="1" dirty="0">
                <a:solidFill>
                  <a:schemeClr val="tx2"/>
                </a:solidFill>
                <a:latin typeface="+mj-ea"/>
                <a:ea typeface="+mj-ea"/>
              </a:rPr>
              <a:t>の関係</a:t>
            </a:r>
          </a:p>
        </p:txBody>
      </p:sp>
      <p:sp>
        <p:nvSpPr>
          <p:cNvPr id="3" name="テキスト ボックス 2">
            <a:extLst>
              <a:ext uri="{FF2B5EF4-FFF2-40B4-BE49-F238E27FC236}">
                <a16:creationId xmlns:a16="http://schemas.microsoft.com/office/drawing/2014/main" id="{334553DF-511B-4811-BA3E-850163399D56}"/>
              </a:ext>
            </a:extLst>
          </p:cNvPr>
          <p:cNvSpPr txBox="1"/>
          <p:nvPr/>
        </p:nvSpPr>
        <p:spPr>
          <a:xfrm>
            <a:off x="246063" y="994867"/>
            <a:ext cx="8677275" cy="1570037"/>
          </a:xfrm>
          <a:prstGeom prst="rect">
            <a:avLst/>
          </a:prstGeom>
          <a:noFill/>
          <a:ln w="19050">
            <a:solidFill>
              <a:schemeClr val="tx1"/>
            </a:solidFill>
          </a:ln>
        </p:spPr>
        <p:txBody>
          <a:bodyPr>
            <a:spAutoFit/>
          </a:bodyPr>
          <a:lstStyle/>
          <a:p>
            <a:pPr>
              <a:defRPr/>
            </a:pPr>
            <a:r>
              <a:rPr lang="en-US" altLang="ja-JP" sz="3200" dirty="0">
                <a:latin typeface="+mj-ea"/>
                <a:ea typeface="+mj-ea"/>
              </a:rPr>
              <a:t>ISO9001</a:t>
            </a:r>
            <a:r>
              <a:rPr lang="ja-JP" altLang="en-US" sz="3200" dirty="0">
                <a:latin typeface="+mj-ea"/>
                <a:ea typeface="+mj-ea"/>
              </a:rPr>
              <a:t>は品質マネジメントシステムの根幹となっているが、全ての事業の要求事項をカバーしているわけでは無い。</a:t>
            </a:r>
          </a:p>
        </p:txBody>
      </p:sp>
      <p:sp>
        <p:nvSpPr>
          <p:cNvPr id="26628" name="矢印: 下 3">
            <a:extLst>
              <a:ext uri="{FF2B5EF4-FFF2-40B4-BE49-F238E27FC236}">
                <a16:creationId xmlns:a16="http://schemas.microsoft.com/office/drawing/2014/main" id="{F972613B-672C-4462-87B6-058B30B9351D}"/>
              </a:ext>
            </a:extLst>
          </p:cNvPr>
          <p:cNvSpPr>
            <a:spLocks noChangeArrowheads="1"/>
          </p:cNvSpPr>
          <p:nvPr/>
        </p:nvSpPr>
        <p:spPr bwMode="auto">
          <a:xfrm>
            <a:off x="3492500" y="2636912"/>
            <a:ext cx="1079500" cy="372988"/>
          </a:xfrm>
          <a:prstGeom prst="downArrow">
            <a:avLst>
              <a:gd name="adj1" fmla="val 50000"/>
              <a:gd name="adj2" fmla="val 5237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90000"/>
              </a:lnSpc>
              <a:buFont typeface="Wingdings" panose="05000000000000000000" pitchFamily="2" charset="2"/>
              <a:buChar char="u"/>
            </a:pPr>
            <a:endParaRPr lang="ja-JP" altLang="en-US" sz="2800"/>
          </a:p>
        </p:txBody>
      </p:sp>
      <p:sp>
        <p:nvSpPr>
          <p:cNvPr id="5" name="テキスト ボックス 4">
            <a:extLst>
              <a:ext uri="{FF2B5EF4-FFF2-40B4-BE49-F238E27FC236}">
                <a16:creationId xmlns:a16="http://schemas.microsoft.com/office/drawing/2014/main" id="{206BA67A-965B-40EA-921C-057F3E68E139}"/>
              </a:ext>
            </a:extLst>
          </p:cNvPr>
          <p:cNvSpPr txBox="1"/>
          <p:nvPr/>
        </p:nvSpPr>
        <p:spPr>
          <a:xfrm>
            <a:off x="214313" y="3090863"/>
            <a:ext cx="8677275" cy="3540125"/>
          </a:xfrm>
          <a:prstGeom prst="rect">
            <a:avLst/>
          </a:prstGeom>
          <a:noFill/>
          <a:ln w="19050">
            <a:solidFill>
              <a:schemeClr val="tx1"/>
            </a:solidFill>
          </a:ln>
        </p:spPr>
        <p:txBody>
          <a:bodyPr>
            <a:spAutoFit/>
          </a:bodyPr>
          <a:lstStyle/>
          <a:p>
            <a:pPr>
              <a:defRPr/>
            </a:pPr>
            <a:r>
              <a:rPr lang="ja-JP" altLang="en-US" sz="3200" dirty="0">
                <a:latin typeface="+mj-ea"/>
                <a:ea typeface="+mj-ea"/>
              </a:rPr>
              <a:t>事業ごとの法的な要求事項は、それぞれの「マニュアル」「規定」に落とし込む必要がある。</a:t>
            </a:r>
            <a:endParaRPr lang="en-US" altLang="ja-JP" sz="3200" dirty="0">
              <a:latin typeface="+mj-ea"/>
              <a:ea typeface="+mj-ea"/>
            </a:endParaRPr>
          </a:p>
          <a:p>
            <a:pPr>
              <a:defRPr/>
            </a:pPr>
            <a:r>
              <a:rPr lang="ja-JP" altLang="en-US" sz="3200" dirty="0">
                <a:latin typeface="+mj-ea"/>
                <a:ea typeface="+mj-ea"/>
              </a:rPr>
              <a:t>・環境計量証明事業</a:t>
            </a:r>
            <a:endParaRPr lang="en-US" altLang="ja-JP" sz="3200" dirty="0">
              <a:latin typeface="+mj-ea"/>
              <a:ea typeface="+mj-ea"/>
            </a:endParaRPr>
          </a:p>
          <a:p>
            <a:pPr>
              <a:defRPr/>
            </a:pPr>
            <a:r>
              <a:rPr lang="ja-JP" altLang="en-US" sz="3200" dirty="0">
                <a:latin typeface="+mj-ea"/>
                <a:ea typeface="+mj-ea"/>
              </a:rPr>
              <a:t>・特定計量（</a:t>
            </a:r>
            <a:r>
              <a:rPr lang="en-US" altLang="ja-JP" sz="3200" dirty="0">
                <a:latin typeface="+mj-ea"/>
                <a:ea typeface="+mj-ea"/>
              </a:rPr>
              <a:t>MLAP)</a:t>
            </a:r>
          </a:p>
          <a:p>
            <a:pPr>
              <a:defRPr/>
            </a:pPr>
            <a:r>
              <a:rPr lang="ja-JP" altLang="en-US" sz="3200" dirty="0">
                <a:latin typeface="+mj-ea"/>
                <a:ea typeface="+mj-ea"/>
              </a:rPr>
              <a:t>・医薬品試験（</a:t>
            </a:r>
            <a:r>
              <a:rPr lang="en-US" altLang="ja-JP" sz="3200" dirty="0">
                <a:latin typeface="+mj-ea"/>
                <a:ea typeface="+mj-ea"/>
              </a:rPr>
              <a:t>GMP</a:t>
            </a:r>
            <a:r>
              <a:rPr lang="ja-JP" altLang="en-US" sz="3200" dirty="0">
                <a:latin typeface="+mj-ea"/>
                <a:ea typeface="+mj-ea"/>
              </a:rPr>
              <a:t>）</a:t>
            </a:r>
            <a:endParaRPr lang="en-US" altLang="ja-JP" sz="3200" dirty="0">
              <a:latin typeface="+mj-ea"/>
              <a:ea typeface="+mj-ea"/>
            </a:endParaRPr>
          </a:p>
          <a:p>
            <a:pPr>
              <a:defRPr/>
            </a:pPr>
            <a:r>
              <a:rPr lang="ja-JP" altLang="en-US" sz="3200" dirty="0">
                <a:latin typeface="+mj-ea"/>
                <a:ea typeface="+mj-ea"/>
              </a:rPr>
              <a:t>・水道法</a:t>
            </a:r>
            <a:endParaRPr lang="en-US" altLang="ja-JP" sz="3200" dirty="0">
              <a:latin typeface="+mj-ea"/>
              <a:ea typeface="+mj-ea"/>
            </a:endParaRPr>
          </a:p>
          <a:p>
            <a:pPr>
              <a:defRPr/>
            </a:pPr>
            <a:r>
              <a:rPr lang="ja-JP" altLang="en-US" sz="3200" dirty="0">
                <a:latin typeface="+mj-ea"/>
                <a:ea typeface="+mj-ea"/>
              </a:rPr>
              <a:t>・土壌調査　　等</a:t>
            </a:r>
          </a:p>
        </p:txBody>
      </p:sp>
      <p:pic>
        <p:nvPicPr>
          <p:cNvPr id="6" name="図 7">
            <a:extLst>
              <a:ext uri="{FF2B5EF4-FFF2-40B4-BE49-F238E27FC236}">
                <a16:creationId xmlns:a16="http://schemas.microsoft.com/office/drawing/2014/main" id="{8419238A-08D1-4731-899E-B6ECBF6BFC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32B7A87-5E28-4EB0-9844-2C030C298DF8}"/>
              </a:ext>
            </a:extLst>
          </p:cNvPr>
          <p:cNvSpPr txBox="1">
            <a:spLocks noChangeArrowheads="1"/>
          </p:cNvSpPr>
          <p:nvPr/>
        </p:nvSpPr>
        <p:spPr bwMode="auto">
          <a:xfrm>
            <a:off x="396875" y="111125"/>
            <a:ext cx="6838950" cy="869950"/>
          </a:xfrm>
          <a:prstGeom prst="rect">
            <a:avLst/>
          </a:prstGeom>
          <a:noFill/>
          <a:ln>
            <a:noFill/>
          </a:ln>
          <a:effec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4400" dirty="0">
                <a:solidFill>
                  <a:schemeClr val="tx2"/>
                </a:solidFill>
                <a:latin typeface="+mj-ea"/>
                <a:ea typeface="+mj-ea"/>
              </a:rPr>
              <a:t>１．</a:t>
            </a:r>
            <a:r>
              <a:rPr lang="en-US" altLang="ja-JP" sz="4400" b="1" dirty="0">
                <a:solidFill>
                  <a:schemeClr val="tx2"/>
                </a:solidFill>
                <a:latin typeface="+mj-ea"/>
                <a:ea typeface="+mj-ea"/>
              </a:rPr>
              <a:t>ISO9001</a:t>
            </a:r>
            <a:r>
              <a:rPr lang="ja-JP" altLang="en-US" sz="4400" b="1" dirty="0">
                <a:solidFill>
                  <a:schemeClr val="tx2"/>
                </a:solidFill>
                <a:latin typeface="+mj-ea"/>
                <a:ea typeface="+mj-ea"/>
              </a:rPr>
              <a:t>とは</a:t>
            </a:r>
          </a:p>
        </p:txBody>
      </p:sp>
      <p:sp>
        <p:nvSpPr>
          <p:cNvPr id="4" name="テキスト ボックス 3">
            <a:extLst>
              <a:ext uri="{FF2B5EF4-FFF2-40B4-BE49-F238E27FC236}">
                <a16:creationId xmlns:a16="http://schemas.microsoft.com/office/drawing/2014/main" id="{B2DB6ADC-60F7-4AB6-BDFC-D46A4F5D1AD3}"/>
              </a:ext>
            </a:extLst>
          </p:cNvPr>
          <p:cNvSpPr txBox="1"/>
          <p:nvPr/>
        </p:nvSpPr>
        <p:spPr>
          <a:xfrm>
            <a:off x="481013" y="1057275"/>
            <a:ext cx="8353425" cy="954088"/>
          </a:xfrm>
          <a:prstGeom prst="rect">
            <a:avLst/>
          </a:prstGeom>
          <a:noFill/>
        </p:spPr>
        <p:txBody>
          <a:bodyPr>
            <a:spAutoFit/>
          </a:bodyPr>
          <a:lstStyle/>
          <a:p>
            <a:pPr>
              <a:defRPr/>
            </a:pPr>
            <a:r>
              <a:rPr lang="en-US" altLang="ja-JP" kern="0" dirty="0">
                <a:latin typeface="Open Sans" panose="020B0606030504020204" pitchFamily="34" charset="0"/>
              </a:rPr>
              <a:t>ISO 9001</a:t>
            </a:r>
            <a:r>
              <a:rPr lang="ja-JP" altLang="ja-JP" kern="0" dirty="0">
                <a:latin typeface="Open Sans" panose="020B0606030504020204" pitchFamily="34" charset="0"/>
                <a:cs typeface="Open Sans" panose="020B0606030504020204" pitchFamily="34" charset="0"/>
              </a:rPr>
              <a:t>は、国際標準化機構（</a:t>
            </a:r>
            <a:r>
              <a:rPr lang="en-US" altLang="ja-JP" kern="0" dirty="0">
                <a:latin typeface="Open Sans" panose="020B0606030504020204" pitchFamily="34" charset="0"/>
              </a:rPr>
              <a:t>ISO</a:t>
            </a:r>
            <a:r>
              <a:rPr lang="ja-JP" altLang="ja-JP" kern="0" dirty="0">
                <a:latin typeface="Open Sans" panose="020B0606030504020204" pitchFamily="34" charset="0"/>
                <a:cs typeface="Open Sans" panose="020B0606030504020204" pitchFamily="34" charset="0"/>
              </a:rPr>
              <a:t>）が策定する、品質管理システム（</a:t>
            </a:r>
            <a:r>
              <a:rPr lang="en-US" altLang="ja-JP" kern="0" dirty="0">
                <a:latin typeface="Open Sans" panose="020B0606030504020204" pitchFamily="34" charset="0"/>
              </a:rPr>
              <a:t>QMS</a:t>
            </a:r>
            <a:r>
              <a:rPr lang="ja-JP" altLang="ja-JP" kern="0" dirty="0">
                <a:latin typeface="Open Sans" panose="020B0606030504020204" pitchFamily="34" charset="0"/>
                <a:cs typeface="Open Sans" panose="020B0606030504020204" pitchFamily="34" charset="0"/>
              </a:rPr>
              <a:t>）</a:t>
            </a:r>
            <a:r>
              <a:rPr lang="ja-JP" altLang="en-US" kern="0" dirty="0">
                <a:latin typeface="Open Sans" panose="020B0606030504020204" pitchFamily="34" charset="0"/>
                <a:cs typeface="Open Sans" panose="020B0606030504020204" pitchFamily="34" charset="0"/>
              </a:rPr>
              <a:t>について定められた国際規格</a:t>
            </a:r>
            <a:endParaRPr lang="ja-JP" altLang="en-US" dirty="0"/>
          </a:p>
        </p:txBody>
      </p:sp>
      <p:sp>
        <p:nvSpPr>
          <p:cNvPr id="6" name="テキスト ボックス 5">
            <a:extLst>
              <a:ext uri="{FF2B5EF4-FFF2-40B4-BE49-F238E27FC236}">
                <a16:creationId xmlns:a16="http://schemas.microsoft.com/office/drawing/2014/main" id="{32A3D1BB-C3ED-45F4-AA6A-E697FBE026BE}"/>
              </a:ext>
            </a:extLst>
          </p:cNvPr>
          <p:cNvSpPr txBox="1"/>
          <p:nvPr/>
        </p:nvSpPr>
        <p:spPr>
          <a:xfrm>
            <a:off x="468313" y="2233613"/>
            <a:ext cx="8207375" cy="954087"/>
          </a:xfrm>
          <a:prstGeom prst="rect">
            <a:avLst/>
          </a:prstGeom>
          <a:noFill/>
        </p:spPr>
        <p:txBody>
          <a:bodyPr>
            <a:spAutoFit/>
          </a:bodyPr>
          <a:lstStyle/>
          <a:p>
            <a:pPr>
              <a:defRPr/>
            </a:pPr>
            <a:r>
              <a:rPr lang="en-US" altLang="ja-JP" kern="0" dirty="0">
                <a:latin typeface="Open Sans" panose="020B0606030504020204" pitchFamily="34" charset="0"/>
                <a:cs typeface="Open Sans" panose="020B0606030504020204" pitchFamily="34" charset="0"/>
              </a:rPr>
              <a:t>QMS</a:t>
            </a:r>
            <a:r>
              <a:rPr lang="ja-JP" altLang="ja-JP" kern="0" dirty="0">
                <a:latin typeface="Open Sans" panose="020B0606030504020204" pitchFamily="34" charset="0"/>
                <a:cs typeface="Open Sans" panose="020B0606030504020204" pitchFamily="34" charset="0"/>
              </a:rPr>
              <a:t>は、</a:t>
            </a:r>
            <a:r>
              <a:rPr lang="en-US" altLang="ja-JP" kern="0" dirty="0">
                <a:latin typeface="Open Sans" panose="020B0606030504020204" pitchFamily="34" charset="0"/>
                <a:cs typeface="Open Sans" panose="020B0606030504020204" pitchFamily="34" charset="0"/>
              </a:rPr>
              <a:t>ISO</a:t>
            </a:r>
            <a:r>
              <a:rPr lang="ja-JP" altLang="en-US" kern="0" dirty="0">
                <a:latin typeface="Open Sans" panose="020B0606030504020204" pitchFamily="34" charset="0"/>
                <a:cs typeface="Open Sans" panose="020B0606030504020204" pitchFamily="34" charset="0"/>
              </a:rPr>
              <a:t>の要求事項に沿って、</a:t>
            </a:r>
            <a:r>
              <a:rPr lang="ja-JP" altLang="ja-JP" kern="0" dirty="0">
                <a:latin typeface="Open Sans" panose="020B0606030504020204" pitchFamily="34" charset="0"/>
                <a:cs typeface="Open Sans" panose="020B0606030504020204" pitchFamily="34" charset="0"/>
              </a:rPr>
              <a:t>方針やプロセス、文書化や記録の仕方について</a:t>
            </a:r>
            <a:r>
              <a:rPr lang="ja-JP" altLang="en-US" kern="0" dirty="0">
                <a:latin typeface="Open Sans" panose="020B0606030504020204" pitchFamily="34" charset="0"/>
                <a:cs typeface="Open Sans" panose="020B0606030504020204" pitchFamily="34" charset="0"/>
              </a:rPr>
              <a:t>規定されたもの。</a:t>
            </a:r>
            <a:endParaRPr lang="ja-JP" altLang="en-US" dirty="0"/>
          </a:p>
        </p:txBody>
      </p:sp>
      <p:sp>
        <p:nvSpPr>
          <p:cNvPr id="8" name="テキスト ボックス 7">
            <a:extLst>
              <a:ext uri="{FF2B5EF4-FFF2-40B4-BE49-F238E27FC236}">
                <a16:creationId xmlns:a16="http://schemas.microsoft.com/office/drawing/2014/main" id="{85605FA8-E037-44FD-928B-CE1E05D9CCD3}"/>
              </a:ext>
            </a:extLst>
          </p:cNvPr>
          <p:cNvSpPr txBox="1"/>
          <p:nvPr/>
        </p:nvSpPr>
        <p:spPr>
          <a:xfrm>
            <a:off x="468313" y="3840163"/>
            <a:ext cx="8207375" cy="954087"/>
          </a:xfrm>
          <a:prstGeom prst="rect">
            <a:avLst/>
          </a:prstGeom>
          <a:noFill/>
        </p:spPr>
        <p:txBody>
          <a:bodyPr>
            <a:spAutoFit/>
          </a:bodyPr>
          <a:lstStyle/>
          <a:p>
            <a:pPr>
              <a:defRPr/>
            </a:pPr>
            <a:r>
              <a:rPr lang="ja-JP" altLang="ja-JP" kern="0" dirty="0">
                <a:latin typeface="Open Sans" panose="020B0606030504020204" pitchFamily="34" charset="0"/>
                <a:cs typeface="Open Sans" panose="020B0606030504020204" pitchFamily="34" charset="0"/>
              </a:rPr>
              <a:t>組織の規模や業界を問わず、どんな企業でも利用でき</a:t>
            </a:r>
            <a:r>
              <a:rPr lang="ja-JP" altLang="en-US" kern="0" dirty="0">
                <a:latin typeface="Open Sans" panose="020B0606030504020204" pitchFamily="34" charset="0"/>
                <a:cs typeface="Open Sans" panose="020B0606030504020204" pitchFamily="34" charset="0"/>
              </a:rPr>
              <a:t>る</a:t>
            </a:r>
            <a:r>
              <a:rPr lang="ja-JP" altLang="ja-JP" kern="0" dirty="0">
                <a:latin typeface="Open Sans" panose="020B0606030504020204" pitchFamily="34" charset="0"/>
                <a:cs typeface="Open Sans" panose="020B0606030504020204" pitchFamily="34" charset="0"/>
              </a:rPr>
              <a:t>。</a:t>
            </a:r>
            <a:endParaRPr lang="ja-JP" altLang="en-US" dirty="0"/>
          </a:p>
        </p:txBody>
      </p:sp>
      <p:sp>
        <p:nvSpPr>
          <p:cNvPr id="10" name="テキスト ボックス 9">
            <a:extLst>
              <a:ext uri="{FF2B5EF4-FFF2-40B4-BE49-F238E27FC236}">
                <a16:creationId xmlns:a16="http://schemas.microsoft.com/office/drawing/2014/main" id="{B9E3C250-3D9B-4A70-BAD9-EAEAC17C7C92}"/>
              </a:ext>
            </a:extLst>
          </p:cNvPr>
          <p:cNvSpPr txBox="1"/>
          <p:nvPr/>
        </p:nvSpPr>
        <p:spPr>
          <a:xfrm>
            <a:off x="468313" y="5084763"/>
            <a:ext cx="8312150" cy="954087"/>
          </a:xfrm>
          <a:prstGeom prst="rect">
            <a:avLst/>
          </a:prstGeom>
          <a:noFill/>
        </p:spPr>
        <p:txBody>
          <a:bodyPr>
            <a:spAutoFit/>
          </a:bodyPr>
          <a:lstStyle/>
          <a:p>
            <a:pPr>
              <a:defRPr/>
            </a:pPr>
            <a:r>
              <a:rPr lang="ja-JP" altLang="ja-JP" kern="0" dirty="0">
                <a:latin typeface="Open Sans" panose="020B0606030504020204" pitchFamily="34" charset="0"/>
                <a:cs typeface="Open Sans" panose="020B0606030504020204" pitchFamily="34" charset="0"/>
              </a:rPr>
              <a:t>顧客満足の獲得や改善に向けたシステムを構築する</a:t>
            </a:r>
            <a:r>
              <a:rPr lang="ja-JP" altLang="en-US" kern="0" dirty="0">
                <a:latin typeface="Open Sans" panose="020B0606030504020204" pitchFamily="34" charset="0"/>
                <a:cs typeface="Open Sans" panose="020B0606030504020204" pitchFamily="34" charset="0"/>
              </a:rPr>
              <a:t>ことができる。</a:t>
            </a:r>
            <a:endParaRPr lang="ja-JP" altLang="en-US" dirty="0"/>
          </a:p>
        </p:txBody>
      </p:sp>
      <p:pic>
        <p:nvPicPr>
          <p:cNvPr id="7" name="図 7">
            <a:extLst>
              <a:ext uri="{FF2B5EF4-FFF2-40B4-BE49-F238E27FC236}">
                <a16:creationId xmlns:a16="http://schemas.microsoft.com/office/drawing/2014/main" id="{79E55BC1-4AAF-4660-9CE5-3EFA41E5D2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4C39EC1-12E1-47E3-9FE6-8613F1C21554}"/>
              </a:ext>
            </a:extLst>
          </p:cNvPr>
          <p:cNvSpPr txBox="1"/>
          <p:nvPr/>
        </p:nvSpPr>
        <p:spPr>
          <a:xfrm>
            <a:off x="233363" y="924197"/>
            <a:ext cx="8677275" cy="954088"/>
          </a:xfrm>
          <a:prstGeom prst="rect">
            <a:avLst/>
          </a:prstGeom>
          <a:noFill/>
          <a:ln w="19050">
            <a:solidFill>
              <a:schemeClr val="tx1"/>
            </a:solidFill>
          </a:ln>
        </p:spPr>
        <p:txBody>
          <a:bodyPr>
            <a:spAutoFit/>
          </a:bodyPr>
          <a:lstStyle/>
          <a:p>
            <a:pPr>
              <a:defRPr/>
            </a:pPr>
            <a:r>
              <a:rPr lang="ja-JP" altLang="en-US" b="1" dirty="0">
                <a:solidFill>
                  <a:schemeClr val="accent1">
                    <a:lumMod val="40000"/>
                    <a:lumOff val="60000"/>
                  </a:schemeClr>
                </a:solidFill>
                <a:latin typeface="+mj-ea"/>
                <a:ea typeface="+mj-ea"/>
              </a:rPr>
              <a:t>環境計量証明事業規定（濃度、騒音、振動、特定計量）</a:t>
            </a:r>
            <a:endParaRPr lang="en-US" altLang="ja-JP" b="1" dirty="0">
              <a:solidFill>
                <a:schemeClr val="accent1">
                  <a:lumMod val="40000"/>
                  <a:lumOff val="60000"/>
                </a:schemeClr>
              </a:solidFill>
              <a:latin typeface="+mj-ea"/>
              <a:ea typeface="+mj-ea"/>
            </a:endParaRPr>
          </a:p>
          <a:p>
            <a:pPr>
              <a:defRPr/>
            </a:pPr>
            <a:r>
              <a:rPr lang="ja-JP" altLang="en-US" dirty="0">
                <a:latin typeface="+mj-ea"/>
                <a:ea typeface="+mj-ea"/>
              </a:rPr>
              <a:t>計量法に基づく登録要件</a:t>
            </a:r>
          </a:p>
        </p:txBody>
      </p:sp>
      <p:sp>
        <p:nvSpPr>
          <p:cNvPr id="3" name="テキスト ボックス 2">
            <a:extLst>
              <a:ext uri="{FF2B5EF4-FFF2-40B4-BE49-F238E27FC236}">
                <a16:creationId xmlns:a16="http://schemas.microsoft.com/office/drawing/2014/main" id="{4D6C3DA7-0760-476C-AE49-BAB8AC8C76E8}"/>
              </a:ext>
            </a:extLst>
          </p:cNvPr>
          <p:cNvSpPr txBox="1"/>
          <p:nvPr/>
        </p:nvSpPr>
        <p:spPr>
          <a:xfrm>
            <a:off x="233363" y="1878285"/>
            <a:ext cx="8677275" cy="954087"/>
          </a:xfrm>
          <a:prstGeom prst="rect">
            <a:avLst/>
          </a:prstGeom>
          <a:noFill/>
          <a:ln w="19050">
            <a:solidFill>
              <a:schemeClr val="tx1"/>
            </a:solidFill>
          </a:ln>
        </p:spPr>
        <p:txBody>
          <a:bodyPr>
            <a:spAutoFit/>
          </a:bodyPr>
          <a:lstStyle/>
          <a:p>
            <a:pPr>
              <a:defRPr/>
            </a:pPr>
            <a:r>
              <a:rPr lang="ja-JP" altLang="en-US" b="1" dirty="0">
                <a:solidFill>
                  <a:schemeClr val="accent1">
                    <a:lumMod val="40000"/>
                    <a:lumOff val="60000"/>
                  </a:schemeClr>
                </a:solidFill>
                <a:latin typeface="+mj-ea"/>
                <a:ea typeface="+mj-ea"/>
              </a:rPr>
              <a:t>品質マニュアル（特定計量）：</a:t>
            </a:r>
            <a:r>
              <a:rPr lang="en-US" altLang="ja-JP" b="1" dirty="0">
                <a:solidFill>
                  <a:schemeClr val="accent1">
                    <a:lumMod val="40000"/>
                    <a:lumOff val="60000"/>
                  </a:schemeClr>
                </a:solidFill>
                <a:latin typeface="+mj-ea"/>
                <a:ea typeface="+mj-ea"/>
              </a:rPr>
              <a:t>ISO17025</a:t>
            </a:r>
            <a:r>
              <a:rPr lang="ja-JP" altLang="en-US" b="1" dirty="0">
                <a:solidFill>
                  <a:schemeClr val="accent1">
                    <a:lumMod val="40000"/>
                    <a:lumOff val="60000"/>
                  </a:schemeClr>
                </a:solidFill>
                <a:latin typeface="+mj-ea"/>
                <a:ea typeface="+mj-ea"/>
              </a:rPr>
              <a:t>がモデル</a:t>
            </a:r>
            <a:endParaRPr lang="en-US" altLang="ja-JP" b="1" dirty="0">
              <a:solidFill>
                <a:schemeClr val="accent1">
                  <a:lumMod val="40000"/>
                  <a:lumOff val="60000"/>
                </a:schemeClr>
              </a:solidFill>
              <a:latin typeface="+mj-ea"/>
              <a:ea typeface="+mj-ea"/>
            </a:endParaRPr>
          </a:p>
          <a:p>
            <a:pPr>
              <a:defRPr/>
            </a:pPr>
            <a:r>
              <a:rPr lang="ja-JP" altLang="en-US" dirty="0">
                <a:latin typeface="+mj-ea"/>
                <a:ea typeface="+mj-ea"/>
              </a:rPr>
              <a:t>製品評価技術基盤機構（</a:t>
            </a:r>
            <a:r>
              <a:rPr lang="en-US" altLang="ja-JP" dirty="0">
                <a:latin typeface="+mj-ea"/>
                <a:ea typeface="+mj-ea"/>
              </a:rPr>
              <a:t>NITE</a:t>
            </a:r>
            <a:r>
              <a:rPr lang="ja-JP" altLang="en-US" dirty="0">
                <a:latin typeface="+mj-ea"/>
                <a:ea typeface="+mj-ea"/>
              </a:rPr>
              <a:t>）の認定要件</a:t>
            </a:r>
          </a:p>
        </p:txBody>
      </p:sp>
      <p:sp>
        <p:nvSpPr>
          <p:cNvPr id="4" name="テキスト ボックス 3">
            <a:extLst>
              <a:ext uri="{FF2B5EF4-FFF2-40B4-BE49-F238E27FC236}">
                <a16:creationId xmlns:a16="http://schemas.microsoft.com/office/drawing/2014/main" id="{2B8DDB72-6F1A-4D49-9EB4-3643F6D099E5}"/>
              </a:ext>
            </a:extLst>
          </p:cNvPr>
          <p:cNvSpPr txBox="1"/>
          <p:nvPr/>
        </p:nvSpPr>
        <p:spPr>
          <a:xfrm>
            <a:off x="233363" y="2837135"/>
            <a:ext cx="8677275" cy="954087"/>
          </a:xfrm>
          <a:prstGeom prst="rect">
            <a:avLst/>
          </a:prstGeom>
          <a:noFill/>
          <a:ln w="19050">
            <a:solidFill>
              <a:schemeClr val="tx1"/>
            </a:solidFill>
          </a:ln>
        </p:spPr>
        <p:txBody>
          <a:bodyPr>
            <a:spAutoFit/>
          </a:bodyPr>
          <a:lstStyle/>
          <a:p>
            <a:pPr>
              <a:defRPr/>
            </a:pPr>
            <a:r>
              <a:rPr lang="ja-JP" altLang="en-US" b="1" dirty="0">
                <a:solidFill>
                  <a:schemeClr val="accent1">
                    <a:lumMod val="40000"/>
                    <a:lumOff val="60000"/>
                  </a:schemeClr>
                </a:solidFill>
                <a:latin typeface="+mj-ea"/>
                <a:ea typeface="+mj-ea"/>
              </a:rPr>
              <a:t>作業環境測定</a:t>
            </a:r>
            <a:endParaRPr lang="en-US" altLang="ja-JP" b="1" dirty="0">
              <a:solidFill>
                <a:schemeClr val="accent1">
                  <a:lumMod val="40000"/>
                  <a:lumOff val="60000"/>
                </a:schemeClr>
              </a:solidFill>
              <a:latin typeface="+mj-ea"/>
              <a:ea typeface="+mj-ea"/>
            </a:endParaRPr>
          </a:p>
          <a:p>
            <a:pPr>
              <a:defRPr/>
            </a:pPr>
            <a:r>
              <a:rPr lang="ja-JP" altLang="en-US" dirty="0">
                <a:latin typeface="+mj-ea"/>
                <a:ea typeface="+mj-ea"/>
              </a:rPr>
              <a:t>登録申請のみで特に管理規定は無い</a:t>
            </a:r>
          </a:p>
        </p:txBody>
      </p:sp>
      <p:sp>
        <p:nvSpPr>
          <p:cNvPr id="5" name="テキスト ボックス 4">
            <a:extLst>
              <a:ext uri="{FF2B5EF4-FFF2-40B4-BE49-F238E27FC236}">
                <a16:creationId xmlns:a16="http://schemas.microsoft.com/office/drawing/2014/main" id="{C1503EEB-DAD7-4FEF-9DA3-D5C1A32F1CA0}"/>
              </a:ext>
            </a:extLst>
          </p:cNvPr>
          <p:cNvSpPr txBox="1"/>
          <p:nvPr/>
        </p:nvSpPr>
        <p:spPr>
          <a:xfrm>
            <a:off x="233363" y="3795985"/>
            <a:ext cx="8677275" cy="954107"/>
          </a:xfrm>
          <a:prstGeom prst="rect">
            <a:avLst/>
          </a:prstGeom>
          <a:noFill/>
          <a:ln w="19050">
            <a:solidFill>
              <a:schemeClr val="tx1"/>
            </a:solidFill>
          </a:ln>
        </p:spPr>
        <p:txBody>
          <a:bodyPr>
            <a:spAutoFit/>
          </a:bodyPr>
          <a:lstStyle/>
          <a:p>
            <a:pPr>
              <a:defRPr/>
            </a:pPr>
            <a:r>
              <a:rPr lang="ja-JP" altLang="en-US" b="1" dirty="0">
                <a:solidFill>
                  <a:schemeClr val="accent1">
                    <a:lumMod val="40000"/>
                    <a:lumOff val="60000"/>
                  </a:schemeClr>
                </a:solidFill>
                <a:latin typeface="+mj-ea"/>
                <a:ea typeface="+mj-ea"/>
              </a:rPr>
              <a:t>医薬品試験検査（</a:t>
            </a:r>
            <a:r>
              <a:rPr lang="en-US" altLang="ja-JP" b="1" dirty="0">
                <a:solidFill>
                  <a:schemeClr val="accent1">
                    <a:lumMod val="40000"/>
                    <a:lumOff val="60000"/>
                  </a:schemeClr>
                </a:solidFill>
                <a:latin typeface="+mj-ea"/>
                <a:ea typeface="+mj-ea"/>
              </a:rPr>
              <a:t>GMP</a:t>
            </a:r>
            <a:r>
              <a:rPr lang="ja-JP" altLang="en-US" b="1" dirty="0">
                <a:solidFill>
                  <a:schemeClr val="accent1">
                    <a:lumMod val="40000"/>
                    <a:lumOff val="60000"/>
                  </a:schemeClr>
                </a:solidFill>
                <a:latin typeface="+mj-ea"/>
                <a:ea typeface="+mj-ea"/>
              </a:rPr>
              <a:t>）</a:t>
            </a:r>
            <a:endParaRPr lang="en-US" altLang="ja-JP" b="1" dirty="0">
              <a:solidFill>
                <a:schemeClr val="accent1">
                  <a:lumMod val="40000"/>
                  <a:lumOff val="60000"/>
                </a:schemeClr>
              </a:solidFill>
              <a:latin typeface="+mj-ea"/>
              <a:ea typeface="+mj-ea"/>
            </a:endParaRPr>
          </a:p>
          <a:p>
            <a:pPr>
              <a:defRPr/>
            </a:pPr>
            <a:r>
              <a:rPr lang="ja-JP" altLang="en-US" dirty="0">
                <a:latin typeface="+mj-ea"/>
                <a:ea typeface="+mj-ea"/>
              </a:rPr>
              <a:t>薬機法、</a:t>
            </a:r>
            <a:r>
              <a:rPr lang="en-US" altLang="ja-JP" dirty="0">
                <a:latin typeface="+mj-ea"/>
                <a:ea typeface="+mj-ea"/>
              </a:rPr>
              <a:t>GMP</a:t>
            </a:r>
            <a:r>
              <a:rPr lang="ja-JP" altLang="en-US" dirty="0">
                <a:latin typeface="+mj-ea"/>
                <a:ea typeface="+mj-ea"/>
              </a:rPr>
              <a:t>省令、薬機法施行規則要件</a:t>
            </a:r>
          </a:p>
        </p:txBody>
      </p:sp>
      <p:sp>
        <p:nvSpPr>
          <p:cNvPr id="6" name="テキスト ボックス 5">
            <a:extLst>
              <a:ext uri="{FF2B5EF4-FFF2-40B4-BE49-F238E27FC236}">
                <a16:creationId xmlns:a16="http://schemas.microsoft.com/office/drawing/2014/main" id="{A9052FA5-3F32-418D-B201-3C825A66D80B}"/>
              </a:ext>
            </a:extLst>
          </p:cNvPr>
          <p:cNvSpPr txBox="1"/>
          <p:nvPr/>
        </p:nvSpPr>
        <p:spPr>
          <a:xfrm>
            <a:off x="239713" y="4750072"/>
            <a:ext cx="8677275" cy="954088"/>
          </a:xfrm>
          <a:prstGeom prst="rect">
            <a:avLst/>
          </a:prstGeom>
          <a:noFill/>
          <a:ln w="19050">
            <a:solidFill>
              <a:schemeClr val="tx1"/>
            </a:solidFill>
          </a:ln>
        </p:spPr>
        <p:txBody>
          <a:bodyPr>
            <a:spAutoFit/>
          </a:bodyPr>
          <a:lstStyle/>
          <a:p>
            <a:pPr>
              <a:defRPr/>
            </a:pPr>
            <a:r>
              <a:rPr lang="ja-JP" altLang="en-US" b="1" dirty="0">
                <a:solidFill>
                  <a:schemeClr val="accent1">
                    <a:lumMod val="40000"/>
                    <a:lumOff val="60000"/>
                  </a:schemeClr>
                </a:solidFill>
                <a:latin typeface="+mj-ea"/>
                <a:ea typeface="+mj-ea"/>
              </a:rPr>
              <a:t>水質検査業務規程（水道水）：</a:t>
            </a:r>
            <a:r>
              <a:rPr lang="en-US" altLang="ja-JP" b="1" dirty="0">
                <a:solidFill>
                  <a:schemeClr val="accent1">
                    <a:lumMod val="40000"/>
                    <a:lumOff val="60000"/>
                  </a:schemeClr>
                </a:solidFill>
                <a:latin typeface="+mj-ea"/>
                <a:ea typeface="+mj-ea"/>
              </a:rPr>
              <a:t>ISO9001</a:t>
            </a:r>
            <a:r>
              <a:rPr lang="ja-JP" altLang="en-US" b="1" dirty="0">
                <a:solidFill>
                  <a:schemeClr val="accent1">
                    <a:lumMod val="40000"/>
                    <a:lumOff val="60000"/>
                  </a:schemeClr>
                </a:solidFill>
                <a:latin typeface="+mj-ea"/>
                <a:ea typeface="+mj-ea"/>
              </a:rPr>
              <a:t>がモデル</a:t>
            </a:r>
            <a:endParaRPr lang="en-US" altLang="ja-JP" b="1" dirty="0">
              <a:solidFill>
                <a:schemeClr val="accent1">
                  <a:lumMod val="40000"/>
                  <a:lumOff val="60000"/>
                </a:schemeClr>
              </a:solidFill>
              <a:latin typeface="+mj-ea"/>
              <a:ea typeface="+mj-ea"/>
            </a:endParaRPr>
          </a:p>
          <a:p>
            <a:pPr>
              <a:defRPr/>
            </a:pPr>
            <a:r>
              <a:rPr lang="ja-JP" altLang="en-US" dirty="0">
                <a:latin typeface="+mj-ea"/>
                <a:ea typeface="+mj-ea"/>
              </a:rPr>
              <a:t>水道法第</a:t>
            </a:r>
            <a:r>
              <a:rPr lang="en-US" altLang="ja-JP" dirty="0">
                <a:latin typeface="+mj-ea"/>
                <a:ea typeface="+mj-ea"/>
              </a:rPr>
              <a:t>20</a:t>
            </a:r>
            <a:r>
              <a:rPr lang="ja-JP" altLang="en-US" dirty="0">
                <a:latin typeface="+mj-ea"/>
                <a:ea typeface="+mj-ea"/>
              </a:rPr>
              <a:t>条の登録要件</a:t>
            </a:r>
          </a:p>
        </p:txBody>
      </p:sp>
      <p:sp>
        <p:nvSpPr>
          <p:cNvPr id="7" name="テキスト ボックス 6">
            <a:extLst>
              <a:ext uri="{FF2B5EF4-FFF2-40B4-BE49-F238E27FC236}">
                <a16:creationId xmlns:a16="http://schemas.microsoft.com/office/drawing/2014/main" id="{E90DA09C-FF49-4048-92C8-10AEF4EC4100}"/>
              </a:ext>
            </a:extLst>
          </p:cNvPr>
          <p:cNvSpPr txBox="1"/>
          <p:nvPr/>
        </p:nvSpPr>
        <p:spPr>
          <a:xfrm>
            <a:off x="239713" y="5715272"/>
            <a:ext cx="8677275" cy="954088"/>
          </a:xfrm>
          <a:prstGeom prst="rect">
            <a:avLst/>
          </a:prstGeom>
          <a:noFill/>
          <a:ln w="19050">
            <a:solidFill>
              <a:schemeClr val="tx1"/>
            </a:solidFill>
          </a:ln>
        </p:spPr>
        <p:txBody>
          <a:bodyPr>
            <a:spAutoFit/>
          </a:bodyPr>
          <a:lstStyle/>
          <a:p>
            <a:pPr>
              <a:defRPr/>
            </a:pPr>
            <a:r>
              <a:rPr lang="ja-JP" altLang="en-US" b="1" dirty="0">
                <a:solidFill>
                  <a:schemeClr val="accent1">
                    <a:lumMod val="40000"/>
                    <a:lumOff val="60000"/>
                  </a:schemeClr>
                </a:solidFill>
                <a:latin typeface="+mj-ea"/>
                <a:ea typeface="+mj-ea"/>
              </a:rPr>
              <a:t>土壌汚染状況調査等に関する業務規程（土壌調査）</a:t>
            </a:r>
            <a:endParaRPr lang="en-US" altLang="ja-JP" b="1" dirty="0">
              <a:solidFill>
                <a:schemeClr val="accent1">
                  <a:lumMod val="40000"/>
                  <a:lumOff val="60000"/>
                </a:schemeClr>
              </a:solidFill>
              <a:latin typeface="+mj-ea"/>
              <a:ea typeface="+mj-ea"/>
            </a:endParaRPr>
          </a:p>
          <a:p>
            <a:pPr>
              <a:defRPr/>
            </a:pPr>
            <a:r>
              <a:rPr lang="ja-JP" altLang="en-US" dirty="0">
                <a:latin typeface="+mj-ea"/>
                <a:ea typeface="+mj-ea"/>
              </a:rPr>
              <a:t>土壌汚染対策法第</a:t>
            </a:r>
            <a:r>
              <a:rPr lang="en-US" altLang="ja-JP" dirty="0">
                <a:latin typeface="+mj-ea"/>
                <a:ea typeface="+mj-ea"/>
              </a:rPr>
              <a:t>37</a:t>
            </a:r>
            <a:r>
              <a:rPr lang="ja-JP" altLang="en-US" dirty="0">
                <a:latin typeface="+mj-ea"/>
                <a:ea typeface="+mj-ea"/>
              </a:rPr>
              <a:t>条第</a:t>
            </a:r>
            <a:r>
              <a:rPr lang="en-US" altLang="ja-JP" dirty="0">
                <a:latin typeface="+mj-ea"/>
                <a:ea typeface="+mj-ea"/>
              </a:rPr>
              <a:t>1</a:t>
            </a:r>
            <a:r>
              <a:rPr lang="ja-JP" altLang="en-US" dirty="0">
                <a:latin typeface="+mj-ea"/>
                <a:ea typeface="+mj-ea"/>
              </a:rPr>
              <a:t>項の登録要件</a:t>
            </a:r>
          </a:p>
        </p:txBody>
      </p:sp>
      <p:pic>
        <p:nvPicPr>
          <p:cNvPr id="8" name="図 7">
            <a:extLst>
              <a:ext uri="{FF2B5EF4-FFF2-40B4-BE49-F238E27FC236}">
                <a16:creationId xmlns:a16="http://schemas.microsoft.com/office/drawing/2014/main" id="{3E5B1071-9A1C-4D57-BEA9-72274C580E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285C7B07-7117-40ED-8D0D-EC217617688F}"/>
              </a:ext>
            </a:extLst>
          </p:cNvPr>
          <p:cNvSpPr txBox="1">
            <a:spLocks noChangeArrowheads="1"/>
          </p:cNvSpPr>
          <p:nvPr/>
        </p:nvSpPr>
        <p:spPr bwMode="auto">
          <a:xfrm>
            <a:off x="395288" y="208632"/>
            <a:ext cx="2952750" cy="70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tx2"/>
                </a:solidFill>
              </a:rPr>
              <a:t>まとめ</a:t>
            </a:r>
          </a:p>
        </p:txBody>
      </p:sp>
      <p:sp>
        <p:nvSpPr>
          <p:cNvPr id="3" name="テキスト ボックス 2">
            <a:extLst>
              <a:ext uri="{FF2B5EF4-FFF2-40B4-BE49-F238E27FC236}">
                <a16:creationId xmlns:a16="http://schemas.microsoft.com/office/drawing/2014/main" id="{DAE09C77-2C31-4DC6-A39E-8452BA6740BD}"/>
              </a:ext>
            </a:extLst>
          </p:cNvPr>
          <p:cNvSpPr txBox="1"/>
          <p:nvPr/>
        </p:nvSpPr>
        <p:spPr>
          <a:xfrm>
            <a:off x="246063" y="1033572"/>
            <a:ext cx="8664575" cy="523220"/>
          </a:xfrm>
          <a:prstGeom prst="rect">
            <a:avLst/>
          </a:prstGeom>
          <a:noFill/>
          <a:ln w="19050">
            <a:solidFill>
              <a:schemeClr val="tx1"/>
            </a:solidFill>
          </a:ln>
        </p:spPr>
        <p:txBody>
          <a:bodyPr>
            <a:spAutoFit/>
          </a:bodyPr>
          <a:lstStyle/>
          <a:p>
            <a:pPr>
              <a:defRPr/>
            </a:pPr>
            <a:r>
              <a:rPr lang="en-US" altLang="ja-JP" dirty="0">
                <a:latin typeface="+mj-ea"/>
                <a:ea typeface="+mj-ea"/>
              </a:rPr>
              <a:t>ISO9001</a:t>
            </a:r>
            <a:r>
              <a:rPr lang="ja-JP" altLang="en-US" dirty="0">
                <a:latin typeface="+mj-ea"/>
                <a:ea typeface="+mj-ea"/>
              </a:rPr>
              <a:t>は品質管理システム（</a:t>
            </a:r>
            <a:r>
              <a:rPr lang="en-US" altLang="ja-JP" dirty="0">
                <a:latin typeface="+mj-ea"/>
                <a:ea typeface="+mj-ea"/>
              </a:rPr>
              <a:t>QMS)</a:t>
            </a:r>
            <a:r>
              <a:rPr lang="ja-JP" altLang="en-US" dirty="0">
                <a:latin typeface="+mj-ea"/>
                <a:ea typeface="+mj-ea"/>
              </a:rPr>
              <a:t>の根幹である。</a:t>
            </a:r>
          </a:p>
        </p:txBody>
      </p:sp>
      <p:sp>
        <p:nvSpPr>
          <p:cNvPr id="4" name="テキスト ボックス 3">
            <a:extLst>
              <a:ext uri="{FF2B5EF4-FFF2-40B4-BE49-F238E27FC236}">
                <a16:creationId xmlns:a16="http://schemas.microsoft.com/office/drawing/2014/main" id="{D4D6F972-019B-4105-ADC4-0A3AD457C049}"/>
              </a:ext>
            </a:extLst>
          </p:cNvPr>
          <p:cNvSpPr txBox="1"/>
          <p:nvPr/>
        </p:nvSpPr>
        <p:spPr>
          <a:xfrm>
            <a:off x="233363" y="1562100"/>
            <a:ext cx="8677275" cy="954088"/>
          </a:xfrm>
          <a:prstGeom prst="rect">
            <a:avLst/>
          </a:prstGeom>
          <a:noFill/>
          <a:ln w="19050">
            <a:solidFill>
              <a:schemeClr val="tx1"/>
            </a:solidFill>
          </a:ln>
        </p:spPr>
        <p:txBody>
          <a:bodyPr>
            <a:spAutoFit/>
          </a:bodyPr>
          <a:lstStyle/>
          <a:p>
            <a:pPr>
              <a:defRPr/>
            </a:pPr>
            <a:r>
              <a:rPr lang="en-US" altLang="ja-JP" dirty="0">
                <a:latin typeface="+mj-ea"/>
                <a:ea typeface="+mj-ea"/>
              </a:rPr>
              <a:t>QMS</a:t>
            </a:r>
            <a:r>
              <a:rPr lang="ja-JP" altLang="en-US" dirty="0">
                <a:latin typeface="+mj-ea"/>
                <a:ea typeface="+mj-ea"/>
              </a:rPr>
              <a:t>を</a:t>
            </a:r>
            <a:r>
              <a:rPr lang="en-US" altLang="ja-JP" dirty="0">
                <a:latin typeface="+mj-ea"/>
                <a:ea typeface="+mj-ea"/>
              </a:rPr>
              <a:t>PDCA</a:t>
            </a:r>
            <a:r>
              <a:rPr lang="ja-JP" altLang="en-US" dirty="0">
                <a:latin typeface="+mj-ea"/>
                <a:ea typeface="+mj-ea"/>
              </a:rPr>
              <a:t>のサイクルで適切に運用することにより、顧客満足の獲得や継続的改善につながる。</a:t>
            </a:r>
          </a:p>
        </p:txBody>
      </p:sp>
      <p:sp>
        <p:nvSpPr>
          <p:cNvPr id="5" name="テキスト ボックス 4">
            <a:extLst>
              <a:ext uri="{FF2B5EF4-FFF2-40B4-BE49-F238E27FC236}">
                <a16:creationId xmlns:a16="http://schemas.microsoft.com/office/drawing/2014/main" id="{3FF0F72E-5295-41D3-8F2A-D54B61DDBEC5}"/>
              </a:ext>
            </a:extLst>
          </p:cNvPr>
          <p:cNvSpPr txBox="1"/>
          <p:nvPr/>
        </p:nvSpPr>
        <p:spPr>
          <a:xfrm>
            <a:off x="233363" y="2530475"/>
            <a:ext cx="8677275" cy="1384300"/>
          </a:xfrm>
          <a:prstGeom prst="rect">
            <a:avLst/>
          </a:prstGeom>
          <a:noFill/>
          <a:ln w="19050">
            <a:solidFill>
              <a:schemeClr val="tx1"/>
            </a:solidFill>
          </a:ln>
        </p:spPr>
        <p:txBody>
          <a:bodyPr>
            <a:spAutoFit/>
          </a:bodyPr>
          <a:lstStyle/>
          <a:p>
            <a:pPr>
              <a:defRPr/>
            </a:pPr>
            <a:r>
              <a:rPr lang="en-US" altLang="ja-JP" b="1" dirty="0">
                <a:solidFill>
                  <a:srgbClr val="FFC000"/>
                </a:solidFill>
                <a:latin typeface="+mj-ea"/>
                <a:ea typeface="+mj-ea"/>
              </a:rPr>
              <a:t>QMS</a:t>
            </a:r>
            <a:r>
              <a:rPr lang="ja-JP" altLang="en-US" b="1" dirty="0">
                <a:solidFill>
                  <a:srgbClr val="FFC000"/>
                </a:solidFill>
                <a:latin typeface="+mj-ea"/>
                <a:ea typeface="+mj-ea"/>
              </a:rPr>
              <a:t>を効果的に運用するポイント</a:t>
            </a:r>
            <a:endParaRPr lang="en-US" altLang="ja-JP" b="1" dirty="0">
              <a:solidFill>
                <a:srgbClr val="FFC000"/>
              </a:solidFill>
              <a:latin typeface="+mj-ea"/>
              <a:ea typeface="+mj-ea"/>
            </a:endParaRPr>
          </a:p>
          <a:p>
            <a:pPr>
              <a:defRPr/>
            </a:pPr>
            <a:r>
              <a:rPr lang="ja-JP" altLang="en-US" dirty="0">
                <a:latin typeface="+mj-ea"/>
                <a:ea typeface="+mj-ea"/>
              </a:rPr>
              <a:t>規格要求事項を良く理解し、不要なルールがあれば削除</a:t>
            </a:r>
            <a:endParaRPr lang="en-US" altLang="ja-JP" dirty="0">
              <a:latin typeface="+mj-ea"/>
              <a:ea typeface="+mj-ea"/>
            </a:endParaRPr>
          </a:p>
          <a:p>
            <a:pPr>
              <a:defRPr/>
            </a:pPr>
            <a:r>
              <a:rPr lang="ja-JP" altLang="en-US" dirty="0">
                <a:latin typeface="+mj-ea"/>
                <a:ea typeface="+mj-ea"/>
              </a:rPr>
              <a:t>実作業と異なる手順は改定すること</a:t>
            </a:r>
          </a:p>
        </p:txBody>
      </p:sp>
      <p:sp>
        <p:nvSpPr>
          <p:cNvPr id="8" name="テキスト ボックス 7">
            <a:extLst>
              <a:ext uri="{FF2B5EF4-FFF2-40B4-BE49-F238E27FC236}">
                <a16:creationId xmlns:a16="http://schemas.microsoft.com/office/drawing/2014/main" id="{576B23D3-FD49-484C-AA0B-8EE6C1367CDC}"/>
              </a:ext>
            </a:extLst>
          </p:cNvPr>
          <p:cNvSpPr txBox="1"/>
          <p:nvPr/>
        </p:nvSpPr>
        <p:spPr>
          <a:xfrm>
            <a:off x="233363" y="3929063"/>
            <a:ext cx="8677275" cy="1384300"/>
          </a:xfrm>
          <a:prstGeom prst="rect">
            <a:avLst/>
          </a:prstGeom>
          <a:noFill/>
          <a:ln w="19050">
            <a:solidFill>
              <a:schemeClr val="tx1"/>
            </a:solidFill>
          </a:ln>
        </p:spPr>
        <p:txBody>
          <a:bodyPr>
            <a:spAutoFit/>
          </a:bodyPr>
          <a:lstStyle/>
          <a:p>
            <a:pPr>
              <a:defRPr/>
            </a:pPr>
            <a:r>
              <a:rPr lang="ja-JP" altLang="en-US" b="1" dirty="0">
                <a:solidFill>
                  <a:srgbClr val="FFC000"/>
                </a:solidFill>
                <a:latin typeface="+mj-ea"/>
                <a:ea typeface="+mj-ea"/>
              </a:rPr>
              <a:t>具体的な目標展開</a:t>
            </a:r>
            <a:endParaRPr lang="en-US" altLang="ja-JP" b="1" dirty="0">
              <a:solidFill>
                <a:srgbClr val="FFC000"/>
              </a:solidFill>
              <a:latin typeface="+mj-ea"/>
              <a:ea typeface="+mj-ea"/>
            </a:endParaRPr>
          </a:p>
          <a:p>
            <a:pPr>
              <a:defRPr/>
            </a:pPr>
            <a:r>
              <a:rPr lang="ja-JP" altLang="en-US" dirty="0">
                <a:latin typeface="Kosugi Maru"/>
              </a:rPr>
              <a:t>組織全体の目標が個人レベルまで落とし込まれ、全従業員が目的をもって具体的な目標を立てて活動すること</a:t>
            </a:r>
            <a:endParaRPr lang="en-US" altLang="ja-JP" dirty="0">
              <a:latin typeface="+mj-ea"/>
              <a:ea typeface="+mj-ea"/>
            </a:endParaRPr>
          </a:p>
        </p:txBody>
      </p:sp>
      <p:sp>
        <p:nvSpPr>
          <p:cNvPr id="9" name="テキスト ボックス 8">
            <a:extLst>
              <a:ext uri="{FF2B5EF4-FFF2-40B4-BE49-F238E27FC236}">
                <a16:creationId xmlns:a16="http://schemas.microsoft.com/office/drawing/2014/main" id="{FA6C34E1-251D-46F0-B3F7-87428C694C26}"/>
              </a:ext>
            </a:extLst>
          </p:cNvPr>
          <p:cNvSpPr txBox="1"/>
          <p:nvPr/>
        </p:nvSpPr>
        <p:spPr>
          <a:xfrm>
            <a:off x="233363" y="5326063"/>
            <a:ext cx="8677275" cy="1385887"/>
          </a:xfrm>
          <a:prstGeom prst="rect">
            <a:avLst/>
          </a:prstGeom>
          <a:noFill/>
          <a:ln w="19050">
            <a:solidFill>
              <a:schemeClr val="tx1"/>
            </a:solidFill>
          </a:ln>
        </p:spPr>
        <p:txBody>
          <a:bodyPr>
            <a:spAutoFit/>
          </a:bodyPr>
          <a:lstStyle/>
          <a:p>
            <a:pPr>
              <a:defRPr/>
            </a:pPr>
            <a:r>
              <a:rPr lang="ja-JP" altLang="en-US" b="1" dirty="0">
                <a:solidFill>
                  <a:srgbClr val="FFC000"/>
                </a:solidFill>
                <a:latin typeface="+mj-ea"/>
                <a:ea typeface="+mj-ea"/>
              </a:rPr>
              <a:t>教育訓練</a:t>
            </a:r>
            <a:endParaRPr lang="en-US" altLang="ja-JP" b="1" dirty="0">
              <a:solidFill>
                <a:srgbClr val="FFC000"/>
              </a:solidFill>
              <a:latin typeface="+mj-ea"/>
              <a:ea typeface="+mj-ea"/>
            </a:endParaRPr>
          </a:p>
          <a:p>
            <a:pPr>
              <a:defRPr/>
            </a:pPr>
            <a:r>
              <a:rPr lang="ja-JP" altLang="en-US" dirty="0">
                <a:latin typeface="+mj-ea"/>
                <a:ea typeface="+mj-ea"/>
              </a:rPr>
              <a:t>一般社員や管理職層など組織全体の理解を促進し、</a:t>
            </a:r>
            <a:endParaRPr lang="en-US" altLang="ja-JP" dirty="0">
              <a:latin typeface="+mj-ea"/>
              <a:ea typeface="+mj-ea"/>
            </a:endParaRPr>
          </a:p>
          <a:p>
            <a:pPr>
              <a:defRPr/>
            </a:pPr>
            <a:r>
              <a:rPr lang="ja-JP" altLang="en-US" dirty="0">
                <a:latin typeface="+mj-ea"/>
                <a:ea typeface="+mj-ea"/>
              </a:rPr>
              <a:t>継続的改善の必要性を組織内に根付かせること</a:t>
            </a:r>
          </a:p>
        </p:txBody>
      </p:sp>
      <p:pic>
        <p:nvPicPr>
          <p:cNvPr id="10" name="図 7">
            <a:extLst>
              <a:ext uri="{FF2B5EF4-FFF2-40B4-BE49-F238E27FC236}">
                <a16:creationId xmlns:a16="http://schemas.microsoft.com/office/drawing/2014/main" id="{4777F928-6310-4544-9551-D0049BC846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55E38E5F-1AFF-43B0-9696-B039E5B908C8}"/>
              </a:ext>
            </a:extLst>
          </p:cNvPr>
          <p:cNvSpPr txBox="1">
            <a:spLocks noChangeArrowheads="1"/>
          </p:cNvSpPr>
          <p:nvPr/>
        </p:nvSpPr>
        <p:spPr bwMode="auto">
          <a:xfrm>
            <a:off x="971550" y="115888"/>
            <a:ext cx="6838950" cy="869950"/>
          </a:xfrm>
          <a:prstGeom prst="rect">
            <a:avLst/>
          </a:prstGeom>
          <a:noFill/>
          <a:ln>
            <a:noFill/>
          </a:ln>
          <a:effec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4400" b="1" dirty="0">
                <a:solidFill>
                  <a:schemeClr val="tx2"/>
                </a:solidFill>
                <a:latin typeface="+mj-ea"/>
                <a:ea typeface="+mj-ea"/>
              </a:rPr>
              <a:t>適用範囲</a:t>
            </a:r>
          </a:p>
        </p:txBody>
      </p:sp>
      <p:sp>
        <p:nvSpPr>
          <p:cNvPr id="6" name="テキスト ボックス 5">
            <a:extLst>
              <a:ext uri="{FF2B5EF4-FFF2-40B4-BE49-F238E27FC236}">
                <a16:creationId xmlns:a16="http://schemas.microsoft.com/office/drawing/2014/main" id="{74C286A6-B2B5-4AC9-8C63-8932DB02316A}"/>
              </a:ext>
            </a:extLst>
          </p:cNvPr>
          <p:cNvSpPr txBox="1"/>
          <p:nvPr/>
        </p:nvSpPr>
        <p:spPr>
          <a:xfrm>
            <a:off x="287338" y="985838"/>
            <a:ext cx="8569325" cy="1816100"/>
          </a:xfrm>
          <a:prstGeom prst="rect">
            <a:avLst/>
          </a:prstGeom>
          <a:noFill/>
          <a:ln w="28575">
            <a:solidFill>
              <a:schemeClr val="tx1"/>
            </a:solidFill>
          </a:ln>
          <a:effectLst>
            <a:outerShdw blurRad="50800" dist="38100" dir="16200000" rotWithShape="0">
              <a:prstClr val="black">
                <a:alpha val="40000"/>
              </a:prstClr>
            </a:outerShdw>
          </a:effectLst>
        </p:spPr>
        <p:txBody>
          <a:bodyPr>
            <a:spAutoFit/>
          </a:bodyPr>
          <a:lstStyle/>
          <a:p>
            <a:pPr>
              <a:defRPr/>
            </a:pPr>
            <a:r>
              <a:rPr lang="ja-JP" altLang="en-US" b="1" kern="100" dirty="0">
                <a:latin typeface="+mj-ea"/>
                <a:ea typeface="+mj-ea"/>
                <a:cs typeface="Times New Roman" panose="02020603050405020304" pitchFamily="18" charset="0"/>
              </a:rPr>
              <a:t>・</a:t>
            </a:r>
            <a:r>
              <a:rPr lang="ja-JP" altLang="ja-JP" kern="100" dirty="0">
                <a:latin typeface="+mj-ea"/>
                <a:ea typeface="+mj-ea"/>
                <a:cs typeface="Times New Roman" panose="02020603050405020304" pitchFamily="18" charset="0"/>
              </a:rPr>
              <a:t>環境分析、測定、調査に係るサービス</a:t>
            </a:r>
            <a:endParaRPr lang="en-US" altLang="ja-JP" kern="100" dirty="0">
              <a:latin typeface="+mj-ea"/>
              <a:ea typeface="+mj-ea"/>
              <a:cs typeface="Times New Roman" panose="02020603050405020304" pitchFamily="18" charset="0"/>
            </a:endParaRPr>
          </a:p>
          <a:p>
            <a:pPr>
              <a:defRPr/>
            </a:pPr>
            <a:r>
              <a:rPr lang="ja-JP" altLang="en-US" kern="100" dirty="0">
                <a:latin typeface="+mj-ea"/>
                <a:ea typeface="+mj-ea"/>
                <a:cs typeface="Times New Roman" panose="02020603050405020304" pitchFamily="18" charset="0"/>
              </a:rPr>
              <a:t>・</a:t>
            </a:r>
            <a:r>
              <a:rPr lang="ja-JP" altLang="ja-JP" kern="100" dirty="0">
                <a:latin typeface="+mj-ea"/>
                <a:ea typeface="+mj-ea"/>
                <a:cs typeface="Times New Roman" panose="02020603050405020304" pitchFamily="18" charset="0"/>
              </a:rPr>
              <a:t>各種材料及び製品の組成･成分分析、構造解析、異物分析に係るサービス</a:t>
            </a:r>
            <a:endParaRPr lang="en-US" altLang="ja-JP" kern="100" dirty="0">
              <a:latin typeface="+mj-ea"/>
              <a:ea typeface="+mj-ea"/>
              <a:cs typeface="Times New Roman" panose="02020603050405020304" pitchFamily="18" charset="0"/>
            </a:endParaRPr>
          </a:p>
          <a:p>
            <a:pPr>
              <a:defRPr/>
            </a:pPr>
            <a:r>
              <a:rPr lang="ja-JP" altLang="en-US" kern="100" dirty="0">
                <a:latin typeface="+mj-ea"/>
                <a:ea typeface="+mj-ea"/>
                <a:cs typeface="Times New Roman" panose="02020603050405020304" pitchFamily="18" charset="0"/>
              </a:rPr>
              <a:t>・</a:t>
            </a:r>
            <a:r>
              <a:rPr lang="ja-JP" altLang="ja-JP" kern="100" dirty="0">
                <a:latin typeface="+mj-ea"/>
                <a:ea typeface="+mj-ea"/>
                <a:cs typeface="Times New Roman" panose="02020603050405020304" pitchFamily="18" charset="0"/>
              </a:rPr>
              <a:t>医薬品及び原薬の分析、試験に係るサービス</a:t>
            </a:r>
            <a:endParaRPr lang="ja-JP" altLang="en-US" dirty="0">
              <a:latin typeface="+mj-ea"/>
              <a:ea typeface="+mj-ea"/>
            </a:endParaRPr>
          </a:p>
        </p:txBody>
      </p:sp>
      <p:sp>
        <p:nvSpPr>
          <p:cNvPr id="7" name="テキスト ボックス 6">
            <a:extLst>
              <a:ext uri="{FF2B5EF4-FFF2-40B4-BE49-F238E27FC236}">
                <a16:creationId xmlns:a16="http://schemas.microsoft.com/office/drawing/2014/main" id="{C1F1917D-B95C-46C9-9F5F-467892BF3A68}"/>
              </a:ext>
            </a:extLst>
          </p:cNvPr>
          <p:cNvSpPr txBox="1"/>
          <p:nvPr/>
        </p:nvSpPr>
        <p:spPr>
          <a:xfrm>
            <a:off x="287338" y="3148013"/>
            <a:ext cx="8569325" cy="2830512"/>
          </a:xfrm>
          <a:prstGeom prst="rect">
            <a:avLst/>
          </a:prstGeom>
          <a:noFill/>
          <a:ln w="25400">
            <a:solidFill>
              <a:schemeClr val="tx1"/>
            </a:solidFill>
          </a:ln>
        </p:spPr>
        <p:txBody>
          <a:bodyPr>
            <a:spAutoFit/>
          </a:bodyPr>
          <a:lstStyle/>
          <a:p>
            <a:pPr marL="66675">
              <a:tabLst>
                <a:tab pos="450215" algn="l"/>
                <a:tab pos="540385" algn="l"/>
                <a:tab pos="810260" algn="l"/>
                <a:tab pos="3886200" algn="l"/>
              </a:tabLst>
              <a:defRPr/>
            </a:pPr>
            <a:r>
              <a:rPr lang="ja-JP" altLang="en-US" sz="3200" kern="100" dirty="0">
                <a:solidFill>
                  <a:srgbClr val="FFFF00"/>
                </a:solidFill>
                <a:latin typeface="+mj-ea"/>
                <a:ea typeface="+mj-ea"/>
                <a:cs typeface="Times New Roman" panose="02020603050405020304" pitchFamily="18" charset="0"/>
              </a:rPr>
              <a:t>適用規格</a:t>
            </a:r>
            <a:endParaRPr lang="en-US" altLang="ja-JP" sz="3200" kern="100" dirty="0">
              <a:solidFill>
                <a:srgbClr val="FFFF00"/>
              </a:solidFill>
              <a:latin typeface="+mj-ea"/>
              <a:ea typeface="+mj-ea"/>
              <a:cs typeface="Times New Roman" panose="02020603050405020304" pitchFamily="18" charset="0"/>
            </a:endParaRPr>
          </a:p>
          <a:p>
            <a:pPr marL="66675">
              <a:tabLst>
                <a:tab pos="450215" algn="l"/>
                <a:tab pos="540385" algn="l"/>
                <a:tab pos="810260" algn="l"/>
                <a:tab pos="3886200" algn="l"/>
              </a:tabLst>
              <a:defRPr/>
            </a:pPr>
            <a:r>
              <a:rPr lang="ja-JP" altLang="en-US" sz="3200" kern="100" dirty="0">
                <a:latin typeface="+mj-ea"/>
                <a:ea typeface="+mj-ea"/>
                <a:cs typeface="Times New Roman" panose="02020603050405020304" pitchFamily="18" charset="0"/>
              </a:rPr>
              <a:t>・</a:t>
            </a:r>
            <a:r>
              <a:rPr lang="en-US" altLang="ja-JP" sz="3200" kern="100" dirty="0">
                <a:latin typeface="+mj-ea"/>
                <a:ea typeface="+mj-ea"/>
                <a:cs typeface="Times New Roman" panose="02020603050405020304" pitchFamily="18" charset="0"/>
              </a:rPr>
              <a:t>JIS Q 9000:2015(ISO 9000:2015)</a:t>
            </a:r>
            <a:r>
              <a:rPr lang="ja-JP" altLang="ja-JP" sz="3200" kern="100" dirty="0">
                <a:latin typeface="+mj-ea"/>
                <a:ea typeface="+mj-ea"/>
                <a:cs typeface="Times New Roman" panose="02020603050405020304" pitchFamily="18" charset="0"/>
              </a:rPr>
              <a:t>　</a:t>
            </a:r>
            <a:endParaRPr lang="en-US" altLang="ja-JP" sz="3200" kern="100" dirty="0">
              <a:latin typeface="+mj-ea"/>
              <a:ea typeface="+mj-ea"/>
              <a:cs typeface="Times New Roman" panose="02020603050405020304" pitchFamily="18" charset="0"/>
            </a:endParaRPr>
          </a:p>
          <a:p>
            <a:pPr marL="66675">
              <a:tabLst>
                <a:tab pos="450215" algn="l"/>
                <a:tab pos="540385" algn="l"/>
                <a:tab pos="810260" algn="l"/>
                <a:tab pos="3886200" algn="l"/>
              </a:tabLst>
              <a:defRPr/>
            </a:pPr>
            <a:r>
              <a:rPr lang="en-US" altLang="ja-JP" sz="3200" kern="100" dirty="0">
                <a:latin typeface="+mj-ea"/>
                <a:ea typeface="+mj-ea"/>
                <a:cs typeface="Times New Roman" panose="02020603050405020304" pitchFamily="18" charset="0"/>
              </a:rPr>
              <a:t>  </a:t>
            </a:r>
            <a:r>
              <a:rPr lang="ja-JP" altLang="ja-JP" sz="3200" kern="100" dirty="0">
                <a:latin typeface="+mj-ea"/>
                <a:ea typeface="+mj-ea"/>
                <a:cs typeface="Times New Roman" panose="02020603050405020304" pitchFamily="18" charset="0"/>
              </a:rPr>
              <a:t>品質マネジメントシステム－基本及び用語</a:t>
            </a:r>
            <a:endParaRPr lang="en-US" altLang="ja-JP" sz="3200" kern="100" dirty="0">
              <a:latin typeface="+mj-ea"/>
              <a:ea typeface="+mj-ea"/>
              <a:cs typeface="Times New Roman" panose="02020603050405020304" pitchFamily="18" charset="0"/>
            </a:endParaRPr>
          </a:p>
          <a:p>
            <a:pPr marL="66675">
              <a:tabLst>
                <a:tab pos="450215" algn="l"/>
                <a:tab pos="540385" algn="l"/>
                <a:tab pos="810260" algn="l"/>
                <a:tab pos="3886200" algn="l"/>
              </a:tabLst>
              <a:defRPr/>
            </a:pPr>
            <a:r>
              <a:rPr lang="ja-JP" altLang="en-US" sz="3200" kern="100" dirty="0">
                <a:latin typeface="+mj-ea"/>
                <a:ea typeface="+mj-ea"/>
                <a:cs typeface="Times New Roman" panose="02020603050405020304" pitchFamily="18" charset="0"/>
              </a:rPr>
              <a:t>・</a:t>
            </a:r>
            <a:r>
              <a:rPr lang="en-US" altLang="ja-JP" sz="3200" kern="100" dirty="0">
                <a:latin typeface="+mj-ea"/>
                <a:ea typeface="+mj-ea"/>
                <a:cs typeface="Times New Roman" panose="02020603050405020304" pitchFamily="18" charset="0"/>
              </a:rPr>
              <a:t>JIS Q 9001:2015(ISO 9001:2015)</a:t>
            </a:r>
            <a:r>
              <a:rPr lang="ja-JP" altLang="ja-JP" sz="3200" kern="100" dirty="0">
                <a:latin typeface="+mj-ea"/>
                <a:ea typeface="+mj-ea"/>
                <a:cs typeface="Times New Roman" panose="02020603050405020304" pitchFamily="18" charset="0"/>
              </a:rPr>
              <a:t>　</a:t>
            </a:r>
            <a:endParaRPr lang="en-US" altLang="ja-JP" sz="3200" kern="100" dirty="0">
              <a:latin typeface="+mj-ea"/>
              <a:ea typeface="+mj-ea"/>
              <a:cs typeface="Times New Roman" panose="02020603050405020304" pitchFamily="18" charset="0"/>
            </a:endParaRPr>
          </a:p>
          <a:p>
            <a:pPr marL="66675">
              <a:tabLst>
                <a:tab pos="450215" algn="l"/>
                <a:tab pos="540385" algn="l"/>
                <a:tab pos="810260" algn="l"/>
                <a:tab pos="3886200" algn="l"/>
              </a:tabLst>
              <a:defRPr/>
            </a:pPr>
            <a:r>
              <a:rPr lang="ja-JP" altLang="en-US" sz="3200" kern="100" dirty="0">
                <a:latin typeface="+mj-ea"/>
                <a:ea typeface="+mj-ea"/>
                <a:cs typeface="Times New Roman" panose="02020603050405020304" pitchFamily="18" charset="0"/>
              </a:rPr>
              <a:t>　</a:t>
            </a:r>
            <a:r>
              <a:rPr lang="ja-JP" altLang="ja-JP" sz="3200" kern="100" dirty="0">
                <a:latin typeface="+mj-ea"/>
                <a:ea typeface="+mj-ea"/>
                <a:cs typeface="Times New Roman" panose="02020603050405020304" pitchFamily="18" charset="0"/>
              </a:rPr>
              <a:t>品質マネジメントシステム－要求事項</a:t>
            </a:r>
          </a:p>
          <a:p>
            <a:pPr marL="66675">
              <a:tabLst>
                <a:tab pos="450215" algn="l"/>
                <a:tab pos="540385" algn="l"/>
                <a:tab pos="810260" algn="l"/>
                <a:tab pos="3886200" algn="l"/>
              </a:tabLst>
              <a:defRPr/>
            </a:pPr>
            <a:endParaRPr lang="ja-JP" altLang="ja-JP" sz="18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6A11BDCE-7E72-4D24-9C17-7EB4DA81056A}"/>
              </a:ext>
            </a:extLst>
          </p:cNvPr>
          <p:cNvSpPr txBox="1"/>
          <p:nvPr/>
        </p:nvSpPr>
        <p:spPr>
          <a:xfrm>
            <a:off x="285750" y="6062663"/>
            <a:ext cx="8351838" cy="523875"/>
          </a:xfrm>
          <a:prstGeom prst="rect">
            <a:avLst/>
          </a:prstGeom>
          <a:noFill/>
          <a:ln w="19050">
            <a:noFill/>
          </a:ln>
        </p:spPr>
        <p:txBody>
          <a:bodyPr>
            <a:spAutoFit/>
          </a:bodyPr>
          <a:lstStyle/>
          <a:p>
            <a:pPr>
              <a:defRPr/>
            </a:pPr>
            <a:r>
              <a:rPr lang="en-US" altLang="ja-JP" kern="0" dirty="0">
                <a:solidFill>
                  <a:srgbClr val="FF0066"/>
                </a:solidFill>
                <a:latin typeface="+mj-ea"/>
                <a:ea typeface="+mj-ea"/>
              </a:rPr>
              <a:t>JIS Q</a:t>
            </a:r>
            <a:r>
              <a:rPr lang="ja-JP" altLang="en-US" kern="0" dirty="0">
                <a:solidFill>
                  <a:srgbClr val="FFFF00"/>
                </a:solidFill>
                <a:latin typeface="+mj-ea"/>
                <a:ea typeface="+mj-ea"/>
              </a:rPr>
              <a:t>　</a:t>
            </a:r>
            <a:r>
              <a:rPr lang="ja-JP" altLang="en-US" kern="0" dirty="0">
                <a:solidFill>
                  <a:schemeClr val="tx2"/>
                </a:solidFill>
                <a:latin typeface="+mj-ea"/>
                <a:ea typeface="+mj-ea"/>
              </a:rPr>
              <a:t>は日本産業標準調査会が和訳編集した規格</a:t>
            </a:r>
            <a:endParaRPr lang="ja-JP" altLang="en-US" dirty="0">
              <a:solidFill>
                <a:schemeClr val="tx2"/>
              </a:solidFill>
              <a:latin typeface="+mj-ea"/>
              <a:ea typeface="+mj-ea"/>
            </a:endParaRPr>
          </a:p>
        </p:txBody>
      </p:sp>
      <p:pic>
        <p:nvPicPr>
          <p:cNvPr id="8" name="図 7">
            <a:extLst>
              <a:ext uri="{FF2B5EF4-FFF2-40B4-BE49-F238E27FC236}">
                <a16:creationId xmlns:a16="http://schemas.microsoft.com/office/drawing/2014/main" id="{13750CCE-A807-4E10-A457-E53200AD57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6AEA4FC-0AA4-4042-8405-830FFA3E7E8B}"/>
              </a:ext>
            </a:extLst>
          </p:cNvPr>
          <p:cNvSpPr txBox="1"/>
          <p:nvPr/>
        </p:nvSpPr>
        <p:spPr>
          <a:xfrm>
            <a:off x="744538" y="180975"/>
            <a:ext cx="5545137" cy="769938"/>
          </a:xfrm>
          <a:prstGeom prst="rect">
            <a:avLst/>
          </a:prstGeom>
          <a:noFill/>
        </p:spPr>
        <p:txBody>
          <a:bodyPr>
            <a:spAutoFit/>
          </a:bodyPr>
          <a:lstStyle/>
          <a:p>
            <a:pPr eaLnBrk="1" hangingPunct="1">
              <a:defRPr/>
            </a:pPr>
            <a:r>
              <a:rPr lang="ja-JP" altLang="en-US" sz="4400" b="1" dirty="0">
                <a:solidFill>
                  <a:schemeClr val="tx2"/>
                </a:solidFill>
                <a:latin typeface="+mj-ea"/>
                <a:ea typeface="+mj-ea"/>
              </a:rPr>
              <a:t>２．認証取得のメリット</a:t>
            </a:r>
          </a:p>
        </p:txBody>
      </p:sp>
      <p:sp>
        <p:nvSpPr>
          <p:cNvPr id="8" name="テキスト ボックス 7">
            <a:extLst>
              <a:ext uri="{FF2B5EF4-FFF2-40B4-BE49-F238E27FC236}">
                <a16:creationId xmlns:a16="http://schemas.microsoft.com/office/drawing/2014/main" id="{04946DF1-EC36-4422-A292-150966A7922A}"/>
              </a:ext>
            </a:extLst>
          </p:cNvPr>
          <p:cNvSpPr txBox="1"/>
          <p:nvPr/>
        </p:nvSpPr>
        <p:spPr>
          <a:xfrm>
            <a:off x="709613" y="1184275"/>
            <a:ext cx="7885112" cy="1200150"/>
          </a:xfrm>
          <a:prstGeom prst="rect">
            <a:avLst/>
          </a:prstGeom>
          <a:noFill/>
        </p:spPr>
        <p:txBody>
          <a:bodyPr>
            <a:spAutoFit/>
          </a:bodyPr>
          <a:lstStyle/>
          <a:p>
            <a:pPr eaLnBrk="1" hangingPunct="1">
              <a:defRPr/>
            </a:pPr>
            <a:r>
              <a:rPr lang="ja-JP" altLang="en-US" sz="3600" b="1" dirty="0">
                <a:latin typeface="+mj-ea"/>
                <a:ea typeface="+mj-ea"/>
              </a:rPr>
              <a:t>公共事業の入札などの参加条件を満たせる</a:t>
            </a:r>
          </a:p>
        </p:txBody>
      </p:sp>
      <p:sp>
        <p:nvSpPr>
          <p:cNvPr id="9" name="テキスト ボックス 8">
            <a:extLst>
              <a:ext uri="{FF2B5EF4-FFF2-40B4-BE49-F238E27FC236}">
                <a16:creationId xmlns:a16="http://schemas.microsoft.com/office/drawing/2014/main" id="{49A15395-27FE-45A8-B0DF-C0865AD1ED33}"/>
              </a:ext>
            </a:extLst>
          </p:cNvPr>
          <p:cNvSpPr txBox="1"/>
          <p:nvPr/>
        </p:nvSpPr>
        <p:spPr>
          <a:xfrm>
            <a:off x="706438" y="2327275"/>
            <a:ext cx="7885112" cy="646113"/>
          </a:xfrm>
          <a:prstGeom prst="rect">
            <a:avLst/>
          </a:prstGeom>
          <a:noFill/>
        </p:spPr>
        <p:txBody>
          <a:bodyPr>
            <a:spAutoFit/>
          </a:bodyPr>
          <a:lstStyle/>
          <a:p>
            <a:pPr eaLnBrk="1" hangingPunct="1">
              <a:defRPr/>
            </a:pPr>
            <a:r>
              <a:rPr lang="ja-JP" altLang="en-US" sz="3600" b="1" dirty="0">
                <a:latin typeface="+mj-ea"/>
                <a:ea typeface="+mj-ea"/>
              </a:rPr>
              <a:t>取引先や顧客からの信頼を得られる</a:t>
            </a:r>
          </a:p>
        </p:txBody>
      </p:sp>
      <p:sp>
        <p:nvSpPr>
          <p:cNvPr id="10" name="テキスト ボックス 9">
            <a:extLst>
              <a:ext uri="{FF2B5EF4-FFF2-40B4-BE49-F238E27FC236}">
                <a16:creationId xmlns:a16="http://schemas.microsoft.com/office/drawing/2014/main" id="{5E39261D-D3AA-4013-86B4-2A96F5064D46}"/>
              </a:ext>
            </a:extLst>
          </p:cNvPr>
          <p:cNvSpPr txBox="1"/>
          <p:nvPr/>
        </p:nvSpPr>
        <p:spPr>
          <a:xfrm>
            <a:off x="706438" y="3057525"/>
            <a:ext cx="7885112" cy="646113"/>
          </a:xfrm>
          <a:prstGeom prst="rect">
            <a:avLst/>
          </a:prstGeom>
          <a:noFill/>
        </p:spPr>
        <p:txBody>
          <a:bodyPr>
            <a:spAutoFit/>
          </a:bodyPr>
          <a:lstStyle/>
          <a:p>
            <a:pPr eaLnBrk="1" hangingPunct="1">
              <a:defRPr/>
            </a:pPr>
            <a:r>
              <a:rPr lang="ja-JP" altLang="en-US" sz="3600" b="1" dirty="0">
                <a:latin typeface="+mj-ea"/>
                <a:ea typeface="+mj-ea"/>
              </a:rPr>
              <a:t>企業内ルールの明確化と改善ができる</a:t>
            </a:r>
          </a:p>
        </p:txBody>
      </p:sp>
      <p:sp>
        <p:nvSpPr>
          <p:cNvPr id="11" name="テキスト ボックス 10">
            <a:extLst>
              <a:ext uri="{FF2B5EF4-FFF2-40B4-BE49-F238E27FC236}">
                <a16:creationId xmlns:a16="http://schemas.microsoft.com/office/drawing/2014/main" id="{CB60F744-2B5A-4E34-918B-4D3E8574FD0C}"/>
              </a:ext>
            </a:extLst>
          </p:cNvPr>
          <p:cNvSpPr txBox="1"/>
          <p:nvPr/>
        </p:nvSpPr>
        <p:spPr>
          <a:xfrm>
            <a:off x="739775" y="3827463"/>
            <a:ext cx="7885113" cy="646112"/>
          </a:xfrm>
          <a:prstGeom prst="rect">
            <a:avLst/>
          </a:prstGeom>
          <a:noFill/>
        </p:spPr>
        <p:txBody>
          <a:bodyPr>
            <a:spAutoFit/>
          </a:bodyPr>
          <a:lstStyle/>
          <a:p>
            <a:pPr eaLnBrk="1" hangingPunct="1">
              <a:defRPr/>
            </a:pPr>
            <a:r>
              <a:rPr lang="ja-JP" altLang="en-US" sz="3600" b="1" dirty="0">
                <a:latin typeface="+mj-ea"/>
                <a:ea typeface="+mj-ea"/>
              </a:rPr>
              <a:t>責任と権限が明確になる</a:t>
            </a:r>
          </a:p>
        </p:txBody>
      </p:sp>
      <p:sp>
        <p:nvSpPr>
          <p:cNvPr id="12" name="テキスト ボックス 11">
            <a:extLst>
              <a:ext uri="{FF2B5EF4-FFF2-40B4-BE49-F238E27FC236}">
                <a16:creationId xmlns:a16="http://schemas.microsoft.com/office/drawing/2014/main" id="{D11203E5-FCC9-4EAB-9E8A-63F44331A881}"/>
              </a:ext>
            </a:extLst>
          </p:cNvPr>
          <p:cNvSpPr txBox="1"/>
          <p:nvPr/>
        </p:nvSpPr>
        <p:spPr>
          <a:xfrm>
            <a:off x="739775" y="4672013"/>
            <a:ext cx="7885113" cy="647700"/>
          </a:xfrm>
          <a:prstGeom prst="rect">
            <a:avLst/>
          </a:prstGeom>
          <a:noFill/>
        </p:spPr>
        <p:txBody>
          <a:bodyPr>
            <a:spAutoFit/>
          </a:bodyPr>
          <a:lstStyle/>
          <a:p>
            <a:pPr eaLnBrk="1" hangingPunct="1">
              <a:defRPr/>
            </a:pPr>
            <a:r>
              <a:rPr lang="ja-JP" altLang="en-US" sz="3600" b="1" dirty="0">
                <a:latin typeface="+mj-ea"/>
                <a:ea typeface="+mj-ea"/>
              </a:rPr>
              <a:t>組織全体を管理及び把握</a:t>
            </a:r>
          </a:p>
        </p:txBody>
      </p:sp>
      <p:pic>
        <p:nvPicPr>
          <p:cNvPr id="13" name="図 7">
            <a:extLst>
              <a:ext uri="{FF2B5EF4-FFF2-40B4-BE49-F238E27FC236}">
                <a16:creationId xmlns:a16="http://schemas.microsoft.com/office/drawing/2014/main" id="{926BD345-CCAF-4A61-907C-5BE760767B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A22FA22-2B7A-49B3-87AE-20E7750EADA2}"/>
              </a:ext>
            </a:extLst>
          </p:cNvPr>
          <p:cNvSpPr txBox="1"/>
          <p:nvPr/>
        </p:nvSpPr>
        <p:spPr>
          <a:xfrm>
            <a:off x="744538" y="180975"/>
            <a:ext cx="5545137" cy="769938"/>
          </a:xfrm>
          <a:prstGeom prst="rect">
            <a:avLst/>
          </a:prstGeom>
          <a:noFill/>
        </p:spPr>
        <p:txBody>
          <a:bodyPr>
            <a:spAutoFit/>
          </a:bodyPr>
          <a:lstStyle/>
          <a:p>
            <a:pPr eaLnBrk="1" hangingPunct="1">
              <a:defRPr/>
            </a:pPr>
            <a:r>
              <a:rPr lang="ja-JP" altLang="en-US" sz="4400" b="1" dirty="0">
                <a:solidFill>
                  <a:schemeClr val="tx2"/>
                </a:solidFill>
                <a:latin typeface="+mj-ea"/>
                <a:ea typeface="+mj-ea"/>
              </a:rPr>
              <a:t>デメリット</a:t>
            </a:r>
          </a:p>
        </p:txBody>
      </p:sp>
      <p:sp>
        <p:nvSpPr>
          <p:cNvPr id="4" name="テキスト ボックス 3">
            <a:extLst>
              <a:ext uri="{FF2B5EF4-FFF2-40B4-BE49-F238E27FC236}">
                <a16:creationId xmlns:a16="http://schemas.microsoft.com/office/drawing/2014/main" id="{51D31FB8-11BC-433F-9B6D-FFD80882842A}"/>
              </a:ext>
            </a:extLst>
          </p:cNvPr>
          <p:cNvSpPr txBox="1"/>
          <p:nvPr/>
        </p:nvSpPr>
        <p:spPr>
          <a:xfrm>
            <a:off x="709613" y="1184275"/>
            <a:ext cx="7885112" cy="646113"/>
          </a:xfrm>
          <a:prstGeom prst="rect">
            <a:avLst/>
          </a:prstGeom>
          <a:noFill/>
        </p:spPr>
        <p:txBody>
          <a:bodyPr>
            <a:spAutoFit/>
          </a:bodyPr>
          <a:lstStyle/>
          <a:p>
            <a:pPr eaLnBrk="1" hangingPunct="1">
              <a:defRPr/>
            </a:pPr>
            <a:r>
              <a:rPr lang="ja-JP" altLang="en-US" sz="3600" b="1" dirty="0">
                <a:latin typeface="+mj-ea"/>
                <a:ea typeface="+mj-ea"/>
              </a:rPr>
              <a:t>取得と維持にコストがかかる</a:t>
            </a:r>
          </a:p>
        </p:txBody>
      </p:sp>
      <p:sp>
        <p:nvSpPr>
          <p:cNvPr id="5" name="テキスト ボックス 4">
            <a:extLst>
              <a:ext uri="{FF2B5EF4-FFF2-40B4-BE49-F238E27FC236}">
                <a16:creationId xmlns:a16="http://schemas.microsoft.com/office/drawing/2014/main" id="{B8BDC684-66F5-4FE9-8A67-FDD93ACF64EA}"/>
              </a:ext>
            </a:extLst>
          </p:cNvPr>
          <p:cNvSpPr txBox="1"/>
          <p:nvPr/>
        </p:nvSpPr>
        <p:spPr>
          <a:xfrm>
            <a:off x="709613" y="2084388"/>
            <a:ext cx="7594600" cy="646112"/>
          </a:xfrm>
          <a:prstGeom prst="rect">
            <a:avLst/>
          </a:prstGeom>
          <a:noFill/>
        </p:spPr>
        <p:txBody>
          <a:bodyPr>
            <a:spAutoFit/>
          </a:bodyPr>
          <a:lstStyle/>
          <a:p>
            <a:pPr eaLnBrk="1" hangingPunct="1">
              <a:defRPr/>
            </a:pPr>
            <a:r>
              <a:rPr lang="ja-JP" altLang="en-US" sz="3600" b="1" dirty="0">
                <a:latin typeface="+mj-ea"/>
                <a:ea typeface="+mj-ea"/>
              </a:rPr>
              <a:t>文書管理の手間がかかる</a:t>
            </a:r>
          </a:p>
        </p:txBody>
      </p:sp>
      <p:sp>
        <p:nvSpPr>
          <p:cNvPr id="6" name="テキスト ボックス 5">
            <a:extLst>
              <a:ext uri="{FF2B5EF4-FFF2-40B4-BE49-F238E27FC236}">
                <a16:creationId xmlns:a16="http://schemas.microsoft.com/office/drawing/2014/main" id="{28C30B3A-DFAC-4540-A142-601975E11D8A}"/>
              </a:ext>
            </a:extLst>
          </p:cNvPr>
          <p:cNvSpPr txBox="1"/>
          <p:nvPr/>
        </p:nvSpPr>
        <p:spPr>
          <a:xfrm>
            <a:off x="744538" y="3105150"/>
            <a:ext cx="7594600" cy="647700"/>
          </a:xfrm>
          <a:prstGeom prst="rect">
            <a:avLst/>
          </a:prstGeom>
          <a:noFill/>
        </p:spPr>
        <p:txBody>
          <a:bodyPr>
            <a:spAutoFit/>
          </a:bodyPr>
          <a:lstStyle/>
          <a:p>
            <a:pPr eaLnBrk="1" hangingPunct="1">
              <a:defRPr/>
            </a:pPr>
            <a:r>
              <a:rPr lang="ja-JP" altLang="en-US" sz="3600" b="1" dirty="0">
                <a:latin typeface="+mj-ea"/>
                <a:ea typeface="+mj-ea"/>
              </a:rPr>
              <a:t>保管する記録が増える</a:t>
            </a:r>
          </a:p>
        </p:txBody>
      </p:sp>
      <p:sp>
        <p:nvSpPr>
          <p:cNvPr id="7" name="テキスト ボックス 6">
            <a:extLst>
              <a:ext uri="{FF2B5EF4-FFF2-40B4-BE49-F238E27FC236}">
                <a16:creationId xmlns:a16="http://schemas.microsoft.com/office/drawing/2014/main" id="{6276D320-6067-4CD7-8442-498594BE5C3F}"/>
              </a:ext>
            </a:extLst>
          </p:cNvPr>
          <p:cNvSpPr txBox="1"/>
          <p:nvPr/>
        </p:nvSpPr>
        <p:spPr>
          <a:xfrm>
            <a:off x="774700" y="4127500"/>
            <a:ext cx="7594600" cy="646113"/>
          </a:xfrm>
          <a:prstGeom prst="rect">
            <a:avLst/>
          </a:prstGeom>
          <a:noFill/>
        </p:spPr>
        <p:txBody>
          <a:bodyPr>
            <a:spAutoFit/>
          </a:bodyPr>
          <a:lstStyle/>
          <a:p>
            <a:pPr eaLnBrk="1" hangingPunct="1">
              <a:defRPr/>
            </a:pPr>
            <a:r>
              <a:rPr lang="ja-JP" altLang="en-US" sz="3600" b="1" dirty="0">
                <a:latin typeface="+mj-ea"/>
                <a:ea typeface="+mj-ea"/>
              </a:rPr>
              <a:t>新ルールを覚えるのに労力がかかる</a:t>
            </a:r>
          </a:p>
        </p:txBody>
      </p:sp>
      <p:pic>
        <p:nvPicPr>
          <p:cNvPr id="8" name="図 7">
            <a:extLst>
              <a:ext uri="{FF2B5EF4-FFF2-40B4-BE49-F238E27FC236}">
                <a16:creationId xmlns:a16="http://schemas.microsoft.com/office/drawing/2014/main" id="{AAF7B3DE-F8E3-4B43-9D68-EE819CF16B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1EE00ED-E2C4-4C45-AEE6-147257563F1B}"/>
              </a:ext>
            </a:extLst>
          </p:cNvPr>
          <p:cNvSpPr txBox="1"/>
          <p:nvPr/>
        </p:nvSpPr>
        <p:spPr>
          <a:xfrm>
            <a:off x="744538" y="9525"/>
            <a:ext cx="5545137" cy="769938"/>
          </a:xfrm>
          <a:prstGeom prst="rect">
            <a:avLst/>
          </a:prstGeom>
          <a:noFill/>
        </p:spPr>
        <p:txBody>
          <a:bodyPr>
            <a:spAutoFit/>
          </a:bodyPr>
          <a:lstStyle/>
          <a:p>
            <a:pPr eaLnBrk="1" hangingPunct="1">
              <a:defRPr/>
            </a:pPr>
            <a:r>
              <a:rPr lang="ja-JP" altLang="en-US" sz="4400" b="1" dirty="0">
                <a:solidFill>
                  <a:schemeClr val="tx2"/>
                </a:solidFill>
                <a:latin typeface="+mj-ea"/>
                <a:ea typeface="+mj-ea"/>
              </a:rPr>
              <a:t>３．</a:t>
            </a:r>
            <a:r>
              <a:rPr lang="en-US" altLang="ja-JP" sz="4400" b="1" dirty="0">
                <a:solidFill>
                  <a:schemeClr val="tx2"/>
                </a:solidFill>
                <a:latin typeface="+mj-ea"/>
                <a:ea typeface="+mj-ea"/>
              </a:rPr>
              <a:t>PDCA</a:t>
            </a:r>
            <a:r>
              <a:rPr lang="ja-JP" altLang="en-US" sz="4400" b="1" dirty="0">
                <a:solidFill>
                  <a:schemeClr val="tx2"/>
                </a:solidFill>
                <a:latin typeface="+mj-ea"/>
                <a:ea typeface="+mj-ea"/>
              </a:rPr>
              <a:t>サイクル</a:t>
            </a:r>
          </a:p>
        </p:txBody>
      </p:sp>
      <p:sp>
        <p:nvSpPr>
          <p:cNvPr id="4" name="テキスト ボックス 3">
            <a:extLst>
              <a:ext uri="{FF2B5EF4-FFF2-40B4-BE49-F238E27FC236}">
                <a16:creationId xmlns:a16="http://schemas.microsoft.com/office/drawing/2014/main" id="{4B7B90EB-DC4A-48B5-A8E8-47E681C8CC72}"/>
              </a:ext>
            </a:extLst>
          </p:cNvPr>
          <p:cNvSpPr txBox="1"/>
          <p:nvPr/>
        </p:nvSpPr>
        <p:spPr>
          <a:xfrm>
            <a:off x="503238" y="692150"/>
            <a:ext cx="8137525" cy="1385888"/>
          </a:xfrm>
          <a:prstGeom prst="rect">
            <a:avLst/>
          </a:prstGeom>
          <a:noFill/>
        </p:spPr>
        <p:txBody>
          <a:bodyPr>
            <a:spAutoFit/>
          </a:bodyPr>
          <a:lstStyle/>
          <a:p>
            <a:pPr>
              <a:defRPr/>
            </a:pPr>
            <a:r>
              <a:rPr lang="ja-JP" altLang="ja-JP" kern="0" dirty="0">
                <a:latin typeface="+mj-ea"/>
                <a:ea typeface="+mj-ea"/>
                <a:cs typeface="ＭＳ Ｐゴシック" panose="020B0600070205080204" pitchFamily="50" charset="-128"/>
              </a:rPr>
              <a:t>課題の設定</a:t>
            </a:r>
            <a:r>
              <a:rPr lang="ja-JP" altLang="en-US" kern="0" dirty="0">
                <a:latin typeface="+mj-ea"/>
                <a:ea typeface="+mj-ea"/>
                <a:cs typeface="ＭＳ Ｐゴシック" panose="020B0600070205080204" pitchFamily="50" charset="-128"/>
              </a:rPr>
              <a:t>から</a:t>
            </a:r>
            <a:r>
              <a:rPr lang="ja-JP" altLang="ja-JP" kern="0" dirty="0">
                <a:latin typeface="+mj-ea"/>
                <a:ea typeface="+mj-ea"/>
                <a:cs typeface="ＭＳ Ｐゴシック" panose="020B0600070205080204" pitchFamily="50" charset="-128"/>
              </a:rPr>
              <a:t>始ま</a:t>
            </a:r>
            <a:r>
              <a:rPr lang="ja-JP" altLang="en-US" kern="0" dirty="0">
                <a:latin typeface="+mj-ea"/>
                <a:ea typeface="+mj-ea"/>
                <a:cs typeface="ＭＳ Ｐゴシック" panose="020B0600070205080204" pitchFamily="50" charset="-128"/>
              </a:rPr>
              <a:t>り</a:t>
            </a:r>
            <a:r>
              <a:rPr lang="ja-JP" altLang="ja-JP" kern="0" dirty="0">
                <a:latin typeface="+mj-ea"/>
                <a:ea typeface="+mj-ea"/>
                <a:cs typeface="ＭＳ Ｐゴシック" panose="020B0600070205080204" pitchFamily="50" charset="-128"/>
              </a:rPr>
              <a:t>「計画（</a:t>
            </a:r>
            <a:r>
              <a:rPr lang="en-US" altLang="ja-JP" kern="0" dirty="0">
                <a:latin typeface="+mj-ea"/>
                <a:ea typeface="+mj-ea"/>
                <a:cs typeface="ＭＳ Ｐゴシック" panose="020B0600070205080204" pitchFamily="50" charset="-128"/>
              </a:rPr>
              <a:t>Plan</a:t>
            </a:r>
            <a:r>
              <a:rPr lang="ja-JP" altLang="ja-JP" kern="0" dirty="0">
                <a:latin typeface="+mj-ea"/>
                <a:ea typeface="+mj-ea"/>
                <a:cs typeface="ＭＳ Ｐゴシック" panose="020B0600070205080204" pitchFamily="50" charset="-128"/>
              </a:rPr>
              <a:t>）→実施（</a:t>
            </a:r>
            <a:r>
              <a:rPr lang="en-US" altLang="ja-JP" kern="0" dirty="0">
                <a:latin typeface="+mj-ea"/>
                <a:ea typeface="+mj-ea"/>
                <a:cs typeface="ＭＳ Ｐゴシック" panose="020B0600070205080204" pitchFamily="50" charset="-128"/>
              </a:rPr>
              <a:t>Do</a:t>
            </a:r>
            <a:r>
              <a:rPr lang="ja-JP" altLang="ja-JP" kern="0" dirty="0">
                <a:latin typeface="+mj-ea"/>
                <a:ea typeface="+mj-ea"/>
                <a:cs typeface="ＭＳ Ｐゴシック" panose="020B0600070205080204" pitchFamily="50" charset="-128"/>
              </a:rPr>
              <a:t>）→見直し（</a:t>
            </a:r>
            <a:r>
              <a:rPr lang="en-US" altLang="ja-JP" kern="0" dirty="0">
                <a:latin typeface="+mj-ea"/>
                <a:ea typeface="+mj-ea"/>
                <a:cs typeface="ＭＳ Ｐゴシック" panose="020B0600070205080204" pitchFamily="50" charset="-128"/>
              </a:rPr>
              <a:t>Check</a:t>
            </a:r>
            <a:r>
              <a:rPr lang="ja-JP" altLang="ja-JP" kern="0" dirty="0">
                <a:latin typeface="+mj-ea"/>
                <a:ea typeface="+mj-ea"/>
                <a:cs typeface="ＭＳ Ｐゴシック" panose="020B0600070205080204" pitchFamily="50" charset="-128"/>
              </a:rPr>
              <a:t>）→改善（</a:t>
            </a:r>
            <a:r>
              <a:rPr lang="en-US" altLang="ja-JP" kern="0" dirty="0">
                <a:latin typeface="+mj-ea"/>
                <a:ea typeface="+mj-ea"/>
                <a:cs typeface="ＭＳ Ｐゴシック" panose="020B0600070205080204" pitchFamily="50" charset="-128"/>
              </a:rPr>
              <a:t>Act</a:t>
            </a:r>
            <a:r>
              <a:rPr lang="ja-JP" altLang="ja-JP" kern="0" dirty="0">
                <a:latin typeface="+mj-ea"/>
                <a:ea typeface="+mj-ea"/>
                <a:cs typeface="ＭＳ Ｐゴシック" panose="020B0600070205080204" pitchFamily="50" charset="-128"/>
              </a:rPr>
              <a:t>）」という組織活動のループを、「</a:t>
            </a:r>
            <a:r>
              <a:rPr lang="en-US" altLang="ja-JP" kern="0" dirty="0">
                <a:latin typeface="+mj-ea"/>
                <a:ea typeface="+mj-ea"/>
                <a:cs typeface="ＭＳ Ｐゴシック" panose="020B0600070205080204" pitchFamily="50" charset="-128"/>
              </a:rPr>
              <a:t>PDCA</a:t>
            </a:r>
            <a:r>
              <a:rPr lang="ja-JP" altLang="ja-JP" kern="0" dirty="0">
                <a:latin typeface="+mj-ea"/>
                <a:ea typeface="+mj-ea"/>
                <a:cs typeface="ＭＳ Ｐゴシック" panose="020B0600070205080204" pitchFamily="50" charset="-128"/>
              </a:rPr>
              <a:t>サイクル」と呼</a:t>
            </a:r>
            <a:r>
              <a:rPr lang="ja-JP" altLang="en-US" kern="0" dirty="0">
                <a:latin typeface="+mj-ea"/>
                <a:ea typeface="+mj-ea"/>
                <a:cs typeface="ＭＳ Ｐゴシック" panose="020B0600070205080204" pitchFamily="50" charset="-128"/>
              </a:rPr>
              <a:t>ぶ</a:t>
            </a:r>
            <a:r>
              <a:rPr lang="ja-JP" altLang="ja-JP" kern="0" dirty="0">
                <a:latin typeface="+mj-ea"/>
                <a:ea typeface="+mj-ea"/>
                <a:cs typeface="ＭＳ Ｐゴシック" panose="020B0600070205080204" pitchFamily="50" charset="-128"/>
              </a:rPr>
              <a:t>。</a:t>
            </a:r>
            <a:endParaRPr lang="ja-JP" altLang="en-US" dirty="0">
              <a:latin typeface="+mj-ea"/>
              <a:ea typeface="+mj-ea"/>
            </a:endParaRPr>
          </a:p>
        </p:txBody>
      </p:sp>
      <p:sp>
        <p:nvSpPr>
          <p:cNvPr id="7" name="テキスト ボックス 6">
            <a:extLst>
              <a:ext uri="{FF2B5EF4-FFF2-40B4-BE49-F238E27FC236}">
                <a16:creationId xmlns:a16="http://schemas.microsoft.com/office/drawing/2014/main" id="{6FFECDCD-A3F2-471D-A337-540FFBD56813}"/>
              </a:ext>
            </a:extLst>
          </p:cNvPr>
          <p:cNvSpPr txBox="1"/>
          <p:nvPr/>
        </p:nvSpPr>
        <p:spPr>
          <a:xfrm>
            <a:off x="503238" y="5229225"/>
            <a:ext cx="8316912" cy="1384300"/>
          </a:xfrm>
          <a:prstGeom prst="rect">
            <a:avLst/>
          </a:prstGeom>
          <a:noFill/>
        </p:spPr>
        <p:txBody>
          <a:bodyPr>
            <a:spAutoFit/>
          </a:bodyPr>
          <a:lstStyle/>
          <a:p>
            <a:pPr>
              <a:defRPr/>
            </a:pPr>
            <a:r>
              <a:rPr lang="ja-JP" altLang="en-US" kern="0" dirty="0">
                <a:latin typeface="+mj-ea"/>
                <a:ea typeface="+mj-ea"/>
                <a:cs typeface="ＭＳ Ｐゴシック" panose="020B0600070205080204" pitchFamily="50" charset="-128"/>
              </a:rPr>
              <a:t>全ての課題</a:t>
            </a:r>
            <a:r>
              <a:rPr lang="ja-JP" altLang="ja-JP" kern="0" dirty="0">
                <a:latin typeface="+mj-ea"/>
                <a:ea typeface="+mj-ea"/>
                <a:cs typeface="ＭＳ Ｐゴシック" panose="020B0600070205080204" pitchFamily="50" charset="-128"/>
              </a:rPr>
              <a:t>に焦点を当てて</a:t>
            </a:r>
            <a:r>
              <a:rPr lang="en-US" altLang="ja-JP" kern="0" dirty="0">
                <a:solidFill>
                  <a:srgbClr val="FFFF00"/>
                </a:solidFill>
                <a:latin typeface="+mj-ea"/>
                <a:ea typeface="+mj-ea"/>
                <a:cs typeface="ＭＳ Ｐゴシック" panose="020B0600070205080204" pitchFamily="50" charset="-128"/>
              </a:rPr>
              <a:t>PDCA</a:t>
            </a:r>
            <a:r>
              <a:rPr lang="ja-JP" altLang="ja-JP" kern="0" dirty="0">
                <a:solidFill>
                  <a:srgbClr val="FFFF00"/>
                </a:solidFill>
                <a:latin typeface="+mj-ea"/>
                <a:ea typeface="+mj-ea"/>
                <a:cs typeface="ＭＳ Ｐゴシック" panose="020B0600070205080204" pitchFamily="50" charset="-128"/>
              </a:rPr>
              <a:t>サイクル</a:t>
            </a:r>
            <a:r>
              <a:rPr lang="ja-JP" altLang="ja-JP" kern="0" dirty="0">
                <a:latin typeface="+mj-ea"/>
                <a:ea typeface="+mj-ea"/>
                <a:cs typeface="ＭＳ Ｐゴシック" panose="020B0600070205080204" pitchFamily="50" charset="-128"/>
              </a:rPr>
              <a:t>を回すこと、すなわち「</a:t>
            </a:r>
            <a:r>
              <a:rPr lang="ja-JP" altLang="ja-JP" kern="0" dirty="0">
                <a:solidFill>
                  <a:srgbClr val="FFFF00"/>
                </a:solidFill>
                <a:latin typeface="+mj-ea"/>
                <a:ea typeface="+mj-ea"/>
                <a:cs typeface="ＭＳ Ｐゴシック" panose="020B0600070205080204" pitchFamily="50" charset="-128"/>
              </a:rPr>
              <a:t>継続的改善</a:t>
            </a:r>
            <a:r>
              <a:rPr lang="ja-JP" altLang="ja-JP" kern="0" dirty="0">
                <a:latin typeface="+mj-ea"/>
                <a:ea typeface="+mj-ea"/>
                <a:cs typeface="ＭＳ Ｐゴシック" panose="020B0600070205080204" pitchFamily="50" charset="-128"/>
              </a:rPr>
              <a:t>」を行っていくことが要求事項として定められてい</a:t>
            </a:r>
            <a:r>
              <a:rPr lang="ja-JP" altLang="en-US" kern="0" dirty="0">
                <a:latin typeface="+mj-ea"/>
                <a:ea typeface="+mj-ea"/>
                <a:cs typeface="ＭＳ Ｐゴシック" panose="020B0600070205080204" pitchFamily="50" charset="-128"/>
              </a:rPr>
              <a:t>る。</a:t>
            </a:r>
            <a:endParaRPr lang="ja-JP" altLang="en-US" dirty="0">
              <a:latin typeface="+mj-ea"/>
              <a:ea typeface="+mj-ea"/>
            </a:endParaRPr>
          </a:p>
        </p:txBody>
      </p:sp>
      <p:pic>
        <p:nvPicPr>
          <p:cNvPr id="6" name="図 7">
            <a:extLst>
              <a:ext uri="{FF2B5EF4-FFF2-40B4-BE49-F238E27FC236}">
                <a16:creationId xmlns:a16="http://schemas.microsoft.com/office/drawing/2014/main" id="{FFE6AE12-9720-4AA5-A73D-28735ED2D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図表 2">
            <a:extLst>
              <a:ext uri="{FF2B5EF4-FFF2-40B4-BE49-F238E27FC236}">
                <a16:creationId xmlns:a16="http://schemas.microsoft.com/office/drawing/2014/main" id="{77FFACE8-130E-4756-8BB2-DFE8291F3442}"/>
              </a:ext>
            </a:extLst>
          </p:cNvPr>
          <p:cNvGraphicFramePr/>
          <p:nvPr>
            <p:extLst>
              <p:ext uri="{D42A27DB-BD31-4B8C-83A1-F6EECF244321}">
                <p14:modId xmlns:p14="http://schemas.microsoft.com/office/powerpoint/2010/main" val="1512206387"/>
              </p:ext>
            </p:extLst>
          </p:nvPr>
        </p:nvGraphicFramePr>
        <p:xfrm>
          <a:off x="1835696" y="2093929"/>
          <a:ext cx="4992216" cy="3184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B3D825F-53E0-4D25-8581-35746210820D}"/>
              </a:ext>
            </a:extLst>
          </p:cNvPr>
          <p:cNvSpPr txBox="1"/>
          <p:nvPr/>
        </p:nvSpPr>
        <p:spPr>
          <a:xfrm>
            <a:off x="882650" y="-33338"/>
            <a:ext cx="4768850" cy="769938"/>
          </a:xfrm>
          <a:prstGeom prst="rect">
            <a:avLst/>
          </a:prstGeom>
          <a:noFill/>
        </p:spPr>
        <p:txBody>
          <a:bodyPr>
            <a:spAutoFit/>
          </a:bodyPr>
          <a:lstStyle/>
          <a:p>
            <a:pPr eaLnBrk="1" hangingPunct="1">
              <a:defRPr/>
            </a:pPr>
            <a:r>
              <a:rPr lang="ja-JP" altLang="en-US" sz="4400" b="1" dirty="0">
                <a:solidFill>
                  <a:schemeClr val="tx2"/>
                </a:solidFill>
                <a:latin typeface="+mj-ea"/>
                <a:ea typeface="+mj-ea"/>
              </a:rPr>
              <a:t>４．リーダーシップ</a:t>
            </a:r>
          </a:p>
        </p:txBody>
      </p:sp>
      <p:sp>
        <p:nvSpPr>
          <p:cNvPr id="7" name="テキスト ボックス 6">
            <a:extLst>
              <a:ext uri="{FF2B5EF4-FFF2-40B4-BE49-F238E27FC236}">
                <a16:creationId xmlns:a16="http://schemas.microsoft.com/office/drawing/2014/main" id="{635485F2-55AB-42E3-B940-56E078680D7C}"/>
              </a:ext>
            </a:extLst>
          </p:cNvPr>
          <p:cNvSpPr txBox="1"/>
          <p:nvPr/>
        </p:nvSpPr>
        <p:spPr>
          <a:xfrm>
            <a:off x="168275" y="792163"/>
            <a:ext cx="8748713" cy="1816100"/>
          </a:xfrm>
          <a:prstGeom prst="rect">
            <a:avLst/>
          </a:prstGeom>
          <a:noFill/>
          <a:ln w="25400">
            <a:solidFill>
              <a:schemeClr val="tx1"/>
            </a:solidFill>
          </a:ln>
        </p:spPr>
        <p:txBody>
          <a:bodyPr>
            <a:spAutoFit/>
          </a:bodyPr>
          <a:lstStyle/>
          <a:p>
            <a:pPr marL="66675">
              <a:tabLst>
                <a:tab pos="450215" algn="l"/>
                <a:tab pos="540385" algn="l"/>
                <a:tab pos="810260" algn="l"/>
                <a:tab pos="3886200" algn="l"/>
              </a:tabLst>
              <a:defRPr/>
            </a:pPr>
            <a:r>
              <a:rPr lang="ja-JP" altLang="ja-JP" b="1" kern="100" dirty="0">
                <a:solidFill>
                  <a:srgbClr val="FFFF00"/>
                </a:solidFill>
                <a:latin typeface="+mj-ea"/>
                <a:ea typeface="+mj-ea"/>
                <a:cs typeface="Times New Roman" panose="02020603050405020304" pitchFamily="18" charset="0"/>
              </a:rPr>
              <a:t>品質方針</a:t>
            </a:r>
            <a:endParaRPr lang="en-US" altLang="ja-JP" b="1" kern="100" dirty="0">
              <a:solidFill>
                <a:srgbClr val="FFFF00"/>
              </a:solidFill>
              <a:latin typeface="+mj-ea"/>
              <a:ea typeface="+mj-ea"/>
              <a:cs typeface="Times New Roman" panose="02020603050405020304" pitchFamily="18" charset="0"/>
            </a:endParaRPr>
          </a:p>
          <a:p>
            <a:pPr marL="66675">
              <a:tabLst>
                <a:tab pos="450215" algn="l"/>
                <a:tab pos="540385" algn="l"/>
                <a:tab pos="810260" algn="l"/>
                <a:tab pos="3886200" algn="l"/>
              </a:tabLst>
              <a:defRPr/>
            </a:pPr>
            <a:r>
              <a:rPr lang="ja-JP" altLang="en-US" kern="100" dirty="0">
                <a:latin typeface="+mj-ea"/>
                <a:ea typeface="+mj-ea"/>
                <a:cs typeface="Times New Roman" panose="02020603050405020304" pitchFamily="18" charset="0"/>
              </a:rPr>
              <a:t>上級経営者</a:t>
            </a:r>
            <a:r>
              <a:rPr lang="ja-JP" altLang="ja-JP" kern="100" dirty="0">
                <a:latin typeface="+mj-ea"/>
                <a:ea typeface="+mj-ea"/>
                <a:cs typeface="Times New Roman" panose="02020603050405020304" pitchFamily="18" charset="0"/>
              </a:rPr>
              <a:t>は、品質方針を定めて全従業員に周知し、閲覧可能な状態にする。また、必要に応じて外部の利害関係者に開示する。</a:t>
            </a:r>
            <a:endParaRPr lang="en-US" altLang="ja-JP" kern="100" dirty="0">
              <a:latin typeface="+mj-ea"/>
              <a:ea typeface="+mj-ea"/>
              <a:cs typeface="Times New Roman" panose="02020603050405020304" pitchFamily="18" charset="0"/>
            </a:endParaRPr>
          </a:p>
        </p:txBody>
      </p:sp>
      <p:sp>
        <p:nvSpPr>
          <p:cNvPr id="10244" name="テキスト ボックス 8">
            <a:extLst>
              <a:ext uri="{FF2B5EF4-FFF2-40B4-BE49-F238E27FC236}">
                <a16:creationId xmlns:a16="http://schemas.microsoft.com/office/drawing/2014/main" id="{BDF36401-ACA4-4563-AC19-818C850470AC}"/>
              </a:ext>
            </a:extLst>
          </p:cNvPr>
          <p:cNvSpPr txBox="1">
            <a:spLocks noChangeArrowheads="1"/>
          </p:cNvSpPr>
          <p:nvPr/>
        </p:nvSpPr>
        <p:spPr bwMode="auto">
          <a:xfrm>
            <a:off x="168275" y="2608263"/>
            <a:ext cx="8748713" cy="954087"/>
          </a:xfrm>
          <a:prstGeom prst="rect">
            <a:avLst/>
          </a:prstGeom>
          <a:noFill/>
          <a:ln w="254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r>
              <a:rPr lang="ja-JP" altLang="ja-JP" sz="2800">
                <a:latin typeface="ＭＳ Ｐゴシック" panose="020B0600070205080204" pitchFamily="50" charset="-128"/>
                <a:cs typeface="Times New Roman" panose="02020603050405020304" pitchFamily="18" charset="0"/>
              </a:rPr>
              <a:t>お客様から｢ハイコストパフォーマンス｣だと認めていただける商品･サービスを提供する。</a:t>
            </a:r>
            <a:endParaRPr lang="ja-JP" altLang="ja-JP" sz="1100">
              <a:latin typeface="ＭＳ Ｐゴシック" panose="020B0600070205080204" pitchFamily="50" charset="-128"/>
              <a:cs typeface="Times New Roman" panose="02020603050405020304" pitchFamily="18" charset="0"/>
            </a:endParaRPr>
          </a:p>
        </p:txBody>
      </p:sp>
      <p:sp>
        <p:nvSpPr>
          <p:cNvPr id="10245" name="テキスト ボックス 10">
            <a:extLst>
              <a:ext uri="{FF2B5EF4-FFF2-40B4-BE49-F238E27FC236}">
                <a16:creationId xmlns:a16="http://schemas.microsoft.com/office/drawing/2014/main" id="{A5F4DE61-5851-4294-8C28-725340A8298A}"/>
              </a:ext>
            </a:extLst>
          </p:cNvPr>
          <p:cNvSpPr txBox="1">
            <a:spLocks noChangeArrowheads="1"/>
          </p:cNvSpPr>
          <p:nvPr/>
        </p:nvSpPr>
        <p:spPr bwMode="auto">
          <a:xfrm>
            <a:off x="168275" y="3562350"/>
            <a:ext cx="8748713" cy="2676525"/>
          </a:xfrm>
          <a:prstGeom prst="rect">
            <a:avLst/>
          </a:prstGeom>
          <a:noFill/>
          <a:ln w="25400">
            <a:solidFill>
              <a:schemeClr val="tx1">
                <a:alpha val="98038"/>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700088" indent="-420688">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r>
              <a:rPr lang="en-US" altLang="ja-JP" sz="2800">
                <a:latin typeface="ＭＳ Ｐゴシック" panose="020B0600070205080204" pitchFamily="50" charset="-128"/>
                <a:cs typeface="Times New Roman" panose="02020603050405020304" pitchFamily="18" charset="0"/>
              </a:rPr>
              <a:t>1) </a:t>
            </a:r>
            <a:r>
              <a:rPr lang="ja-JP" altLang="ja-JP" sz="2800">
                <a:latin typeface="ＭＳ Ｐゴシック" panose="020B0600070205080204" pitchFamily="50" charset="-128"/>
                <a:cs typeface="Times New Roman" panose="02020603050405020304" pitchFamily="18" charset="0"/>
              </a:rPr>
              <a:t>顧客満足に応えるため</a:t>
            </a:r>
            <a:r>
              <a:rPr lang="ja-JP" altLang="ja-JP" sz="2800" u="sng">
                <a:latin typeface="ＭＳ Ｐゴシック" panose="020B0600070205080204" pitchFamily="50" charset="-128"/>
                <a:cs typeface="Times New Roman" panose="02020603050405020304" pitchFamily="18" charset="0"/>
              </a:rPr>
              <a:t>品質マネジメントシステムを維持、改善し</a:t>
            </a:r>
            <a:r>
              <a:rPr lang="ja-JP" altLang="ja-JP" sz="2800">
                <a:latin typeface="ＭＳ Ｐゴシック" panose="020B0600070205080204" pitchFamily="50" charset="-128"/>
                <a:cs typeface="Times New Roman" panose="02020603050405020304" pitchFamily="18" charset="0"/>
              </a:rPr>
              <a:t>、高品質の商品･サービスを提供する。</a:t>
            </a:r>
            <a:endParaRPr lang="ja-JP" altLang="ja-JP" sz="1100">
              <a:latin typeface="ＭＳ Ｐゴシック" panose="020B0600070205080204" pitchFamily="50" charset="-128"/>
              <a:cs typeface="Times New Roman" panose="02020603050405020304" pitchFamily="18" charset="0"/>
            </a:endParaRPr>
          </a:p>
          <a:p>
            <a:pPr>
              <a:spcBef>
                <a:spcPct val="0"/>
              </a:spcBef>
              <a:buFontTx/>
              <a:buNone/>
            </a:pPr>
            <a:r>
              <a:rPr lang="en-US" altLang="ja-JP" sz="2800">
                <a:latin typeface="ＭＳ Ｐゴシック" panose="020B0600070205080204" pitchFamily="50" charset="-128"/>
                <a:cs typeface="Times New Roman" panose="02020603050405020304" pitchFamily="18" charset="0"/>
              </a:rPr>
              <a:t>2) </a:t>
            </a:r>
            <a:r>
              <a:rPr lang="ja-JP" altLang="ja-JP" sz="2800">
                <a:latin typeface="ＭＳ Ｐゴシック" panose="020B0600070205080204" pitchFamily="50" charset="-128"/>
                <a:cs typeface="Times New Roman" panose="02020603050405020304" pitchFamily="18" charset="0"/>
              </a:rPr>
              <a:t>業務遂行にあたり安全確保に努めるとともに、生産効率向上を目指す。</a:t>
            </a:r>
            <a:endParaRPr lang="ja-JP" altLang="ja-JP" sz="1100">
              <a:latin typeface="ＭＳ Ｐゴシック" panose="020B0600070205080204" pitchFamily="50" charset="-128"/>
              <a:cs typeface="Times New Roman" panose="02020603050405020304" pitchFamily="18" charset="0"/>
            </a:endParaRPr>
          </a:p>
          <a:p>
            <a:pPr>
              <a:spcBef>
                <a:spcPct val="0"/>
              </a:spcBef>
              <a:buFontTx/>
              <a:buNone/>
            </a:pPr>
            <a:r>
              <a:rPr lang="en-US" altLang="ja-JP" sz="2800">
                <a:latin typeface="ＭＳ Ｐゴシック" panose="020B0600070205080204" pitchFamily="50" charset="-128"/>
                <a:cs typeface="Times New Roman" panose="02020603050405020304" pitchFamily="18" charset="0"/>
              </a:rPr>
              <a:t>3) </a:t>
            </a:r>
            <a:r>
              <a:rPr lang="ja-JP" altLang="ja-JP" sz="2800">
                <a:latin typeface="ＭＳ Ｐゴシック" panose="020B0600070205080204" pitchFamily="50" charset="-128"/>
                <a:cs typeface="Times New Roman" panose="02020603050405020304" pitchFamily="18" charset="0"/>
              </a:rPr>
              <a:t>お客様との</a:t>
            </a:r>
            <a:r>
              <a:rPr lang="ja-JP" altLang="ja-JP" sz="2800" u="sng">
                <a:latin typeface="ＭＳ Ｐゴシック" panose="020B0600070205080204" pitchFamily="50" charset="-128"/>
                <a:cs typeface="Times New Roman" panose="02020603050405020304" pitchFamily="18" charset="0"/>
              </a:rPr>
              <a:t>契約事項及び関連法規を遵守</a:t>
            </a:r>
            <a:r>
              <a:rPr lang="ja-JP" altLang="ja-JP" sz="2800">
                <a:latin typeface="ＭＳ Ｐゴシック" panose="020B0600070205080204" pitchFamily="50" charset="-128"/>
                <a:cs typeface="Times New Roman" panose="02020603050405020304" pitchFamily="18" charset="0"/>
              </a:rPr>
              <a:t>するとともに、</a:t>
            </a:r>
            <a:r>
              <a:rPr lang="ja-JP" altLang="ja-JP" sz="2800" u="sng">
                <a:latin typeface="ＭＳ Ｐゴシック" panose="020B0600070205080204" pitchFamily="50" charset="-128"/>
                <a:cs typeface="Times New Roman" panose="02020603050405020304" pitchFamily="18" charset="0"/>
              </a:rPr>
              <a:t>公正、独立性</a:t>
            </a:r>
            <a:r>
              <a:rPr lang="ja-JP" altLang="ja-JP" sz="2800">
                <a:latin typeface="ＭＳ Ｐゴシック" panose="020B0600070205080204" pitchFamily="50" charset="-128"/>
                <a:cs typeface="Times New Roman" panose="02020603050405020304" pitchFamily="18" charset="0"/>
              </a:rPr>
              <a:t>を堅持する。</a:t>
            </a:r>
            <a:endParaRPr lang="ja-JP" altLang="ja-JP" sz="1100">
              <a:latin typeface="ＭＳ Ｐゴシック" panose="020B0600070205080204" pitchFamily="50" charset="-128"/>
              <a:cs typeface="Times New Roman" panose="02020603050405020304" pitchFamily="18" charset="0"/>
            </a:endParaRPr>
          </a:p>
        </p:txBody>
      </p:sp>
      <p:pic>
        <p:nvPicPr>
          <p:cNvPr id="6" name="図 7">
            <a:extLst>
              <a:ext uri="{FF2B5EF4-FFF2-40B4-BE49-F238E27FC236}">
                <a16:creationId xmlns:a16="http://schemas.microsoft.com/office/drawing/2014/main" id="{F4368029-429D-4660-81AA-D358D7DD74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9829" y="116633"/>
            <a:ext cx="793452" cy="61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4"/>
                                        </p:tgtEl>
                                        <p:attrNameLst>
                                          <p:attrName>style.visibility</p:attrName>
                                        </p:attrNameLst>
                                      </p:cBhvr>
                                      <p:to>
                                        <p:strVal val="visible"/>
                                      </p:to>
                                    </p:set>
                                    <p:animEffect transition="in" filter="fade">
                                      <p:cBhvr>
                                        <p:cTn id="14" dur="1000"/>
                                        <p:tgtEl>
                                          <p:spTgt spid="10244"/>
                                        </p:tgtEl>
                                      </p:cBhvr>
                                    </p:animEffect>
                                    <p:anim calcmode="lin" valueType="num">
                                      <p:cBhvr>
                                        <p:cTn id="15" dur="1000" fill="hold"/>
                                        <p:tgtEl>
                                          <p:spTgt spid="10244"/>
                                        </p:tgtEl>
                                        <p:attrNameLst>
                                          <p:attrName>ppt_x</p:attrName>
                                        </p:attrNameLst>
                                      </p:cBhvr>
                                      <p:tavLst>
                                        <p:tav tm="0">
                                          <p:val>
                                            <p:strVal val="#ppt_x"/>
                                          </p:val>
                                        </p:tav>
                                        <p:tav tm="100000">
                                          <p:val>
                                            <p:strVal val="#ppt_x"/>
                                          </p:val>
                                        </p:tav>
                                      </p:tavLst>
                                    </p:anim>
                                    <p:anim calcmode="lin" valueType="num">
                                      <p:cBhvr>
                                        <p:cTn id="16" dur="1000" fill="hold"/>
                                        <p:tgtEl>
                                          <p:spTgt spid="1024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45"/>
                                        </p:tgtEl>
                                        <p:attrNameLst>
                                          <p:attrName>style.visibility</p:attrName>
                                        </p:attrNameLst>
                                      </p:cBhvr>
                                      <p:to>
                                        <p:strVal val="visible"/>
                                      </p:to>
                                    </p:set>
                                    <p:animEffect transition="in" filter="fade">
                                      <p:cBhvr>
                                        <p:cTn id="21" dur="1000"/>
                                        <p:tgtEl>
                                          <p:spTgt spid="10245"/>
                                        </p:tgtEl>
                                      </p:cBhvr>
                                    </p:animEffect>
                                    <p:anim calcmode="lin" valueType="num">
                                      <p:cBhvr>
                                        <p:cTn id="22" dur="1000" fill="hold"/>
                                        <p:tgtEl>
                                          <p:spTgt spid="10245"/>
                                        </p:tgtEl>
                                        <p:attrNameLst>
                                          <p:attrName>ppt_x</p:attrName>
                                        </p:attrNameLst>
                                      </p:cBhvr>
                                      <p:tavLst>
                                        <p:tav tm="0">
                                          <p:val>
                                            <p:strVal val="#ppt_x"/>
                                          </p:val>
                                        </p:tav>
                                        <p:tav tm="100000">
                                          <p:val>
                                            <p:strVal val="#ppt_x"/>
                                          </p:val>
                                        </p:tav>
                                      </p:tavLst>
                                    </p:anim>
                                    <p:anim calcmode="lin" valueType="num">
                                      <p:cBhvr>
                                        <p:cTn id="23" dur="1000" fill="hold"/>
                                        <p:tgtEl>
                                          <p:spTgt spid="102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244" grpId="0" animBg="1"/>
      <p:bldP spid="1024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FEC3C1A-04C9-4639-9FE1-26A14987E290}"/>
              </a:ext>
            </a:extLst>
          </p:cNvPr>
          <p:cNvSpPr txBox="1"/>
          <p:nvPr/>
        </p:nvSpPr>
        <p:spPr>
          <a:xfrm>
            <a:off x="215900" y="771525"/>
            <a:ext cx="8677275" cy="3108543"/>
          </a:xfrm>
          <a:prstGeom prst="rect">
            <a:avLst/>
          </a:prstGeom>
          <a:noFill/>
          <a:ln w="25400">
            <a:solidFill>
              <a:schemeClr val="tx1"/>
            </a:solidFill>
          </a:ln>
        </p:spPr>
        <p:txBody>
          <a:bodyPr>
            <a:spAutoFit/>
          </a:bodyPr>
          <a:lstStyle/>
          <a:p>
            <a:pPr marL="533400" indent="-133350">
              <a:tabLst>
                <a:tab pos="1200150" algn="l"/>
              </a:tabLst>
              <a:defRPr/>
            </a:pPr>
            <a:r>
              <a:rPr lang="ja-JP" altLang="en-US" b="1" kern="100" dirty="0">
                <a:solidFill>
                  <a:srgbClr val="FFFF00"/>
                </a:solidFill>
                <a:latin typeface="+mj-ea"/>
                <a:ea typeface="+mj-ea"/>
                <a:cs typeface="Times New Roman" panose="02020603050405020304" pitchFamily="18" charset="0"/>
              </a:rPr>
              <a:t>品質目標</a:t>
            </a:r>
            <a:endParaRPr lang="en-US" altLang="ja-JP" b="1" kern="100" dirty="0">
              <a:solidFill>
                <a:srgbClr val="FFFF00"/>
              </a:solidFill>
              <a:latin typeface="+mj-ea"/>
              <a:ea typeface="+mj-ea"/>
              <a:cs typeface="Times New Roman" panose="02020603050405020304" pitchFamily="18" charset="0"/>
            </a:endParaRPr>
          </a:p>
          <a:p>
            <a:pPr marL="533400" indent="-133350">
              <a:tabLst>
                <a:tab pos="1200150" algn="l"/>
              </a:tabLst>
              <a:defRPr/>
            </a:pPr>
            <a:r>
              <a:rPr lang="en-US" altLang="ja-JP" kern="100" dirty="0">
                <a:latin typeface="+mj-ea"/>
                <a:ea typeface="+mj-ea"/>
                <a:cs typeface="Times New Roman" panose="02020603050405020304" pitchFamily="18" charset="0"/>
              </a:rPr>
              <a:t>1)</a:t>
            </a:r>
            <a:r>
              <a:rPr lang="ja-JP" altLang="ja-JP" kern="100" dirty="0">
                <a:latin typeface="+mj-ea"/>
                <a:ea typeface="+mj-ea"/>
                <a:cs typeface="Times New Roman" panose="02020603050405020304" pitchFamily="18" charset="0"/>
              </a:rPr>
              <a:t>　</a:t>
            </a:r>
            <a:r>
              <a:rPr lang="ja-JP" altLang="en-US" kern="100" dirty="0">
                <a:latin typeface="+mj-ea"/>
                <a:ea typeface="+mj-ea"/>
                <a:cs typeface="Times New Roman" panose="02020603050405020304" pitchFamily="18" charset="0"/>
              </a:rPr>
              <a:t>上級経営者</a:t>
            </a:r>
            <a:r>
              <a:rPr lang="ja-JP" altLang="ja-JP" kern="100" dirty="0">
                <a:latin typeface="+mj-ea"/>
                <a:ea typeface="+mj-ea"/>
                <a:cs typeface="Times New Roman" panose="02020603050405020304" pitchFamily="18" charset="0"/>
              </a:rPr>
              <a:t>は、期初に品質方針に基づいた年間部門品質目標の設定を各部門長に指示する。</a:t>
            </a:r>
          </a:p>
          <a:p>
            <a:pPr marL="533400" indent="-133350">
              <a:tabLst>
                <a:tab pos="1200150" algn="l"/>
              </a:tabLst>
              <a:defRPr/>
            </a:pPr>
            <a:r>
              <a:rPr lang="en-US" altLang="ja-JP" kern="100" dirty="0">
                <a:latin typeface="+mj-ea"/>
                <a:ea typeface="+mj-ea"/>
                <a:cs typeface="Times New Roman" panose="02020603050405020304" pitchFamily="18" charset="0"/>
              </a:rPr>
              <a:t>2)</a:t>
            </a:r>
            <a:r>
              <a:rPr lang="ja-JP" altLang="ja-JP" kern="100" dirty="0">
                <a:latin typeface="+mj-ea"/>
                <a:ea typeface="+mj-ea"/>
                <a:cs typeface="Times New Roman" panose="02020603050405020304" pitchFamily="18" charset="0"/>
              </a:rPr>
              <a:t>　部門長は、品質方針実現のための部門品質目標策定に際し、顧客クレーム、不合格品、ヒューマンエラー等を削減し、技術･力量の向上を目的とした内容とする。</a:t>
            </a:r>
          </a:p>
        </p:txBody>
      </p:sp>
      <p:sp>
        <p:nvSpPr>
          <p:cNvPr id="4" name="テキスト ボックス 3">
            <a:extLst>
              <a:ext uri="{FF2B5EF4-FFF2-40B4-BE49-F238E27FC236}">
                <a16:creationId xmlns:a16="http://schemas.microsoft.com/office/drawing/2014/main" id="{ED2B4167-B160-419E-90B5-36708D2FFC4A}"/>
              </a:ext>
            </a:extLst>
          </p:cNvPr>
          <p:cNvSpPr txBox="1"/>
          <p:nvPr/>
        </p:nvSpPr>
        <p:spPr>
          <a:xfrm>
            <a:off x="1042988" y="7938"/>
            <a:ext cx="4824412" cy="769937"/>
          </a:xfrm>
          <a:prstGeom prst="rect">
            <a:avLst/>
          </a:prstGeom>
          <a:noFill/>
        </p:spPr>
        <p:txBody>
          <a:bodyPr>
            <a:spAutoFit/>
          </a:bodyPr>
          <a:lstStyle/>
          <a:p>
            <a:pPr eaLnBrk="1" hangingPunct="1">
              <a:defRPr/>
            </a:pPr>
            <a:r>
              <a:rPr lang="ja-JP" altLang="en-US" sz="4400" b="1" dirty="0">
                <a:solidFill>
                  <a:schemeClr val="tx2"/>
                </a:solidFill>
                <a:latin typeface="+mj-ea"/>
                <a:ea typeface="+mj-ea"/>
              </a:rPr>
              <a:t>５．計画（</a:t>
            </a:r>
            <a:r>
              <a:rPr lang="en-US" altLang="ja-JP" sz="4400" b="1" dirty="0">
                <a:solidFill>
                  <a:schemeClr val="tx2"/>
                </a:solidFill>
                <a:latin typeface="+mj-ea"/>
                <a:ea typeface="+mj-ea"/>
              </a:rPr>
              <a:t>Plan</a:t>
            </a:r>
            <a:r>
              <a:rPr lang="ja-JP" altLang="en-US" sz="4400" b="1" dirty="0">
                <a:solidFill>
                  <a:schemeClr val="tx2"/>
                </a:solidFill>
                <a:latin typeface="+mj-ea"/>
                <a:ea typeface="+mj-ea"/>
              </a:rPr>
              <a:t>）</a:t>
            </a:r>
          </a:p>
        </p:txBody>
      </p:sp>
      <p:sp>
        <p:nvSpPr>
          <p:cNvPr id="12292" name="矢印: 下 4">
            <a:extLst>
              <a:ext uri="{FF2B5EF4-FFF2-40B4-BE49-F238E27FC236}">
                <a16:creationId xmlns:a16="http://schemas.microsoft.com/office/drawing/2014/main" id="{5E0EF226-B343-448D-8ABE-8A111F6D242E}"/>
              </a:ext>
            </a:extLst>
          </p:cNvPr>
          <p:cNvSpPr>
            <a:spLocks noChangeArrowheads="1"/>
          </p:cNvSpPr>
          <p:nvPr/>
        </p:nvSpPr>
        <p:spPr bwMode="auto">
          <a:xfrm>
            <a:off x="3654425" y="3914775"/>
            <a:ext cx="1081088" cy="720725"/>
          </a:xfrm>
          <a:prstGeom prst="downArrow">
            <a:avLst>
              <a:gd name="adj1" fmla="val 50000"/>
              <a:gd name="adj2" fmla="val 5237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90000"/>
              </a:lnSpc>
              <a:buFont typeface="Wingdings" panose="05000000000000000000" pitchFamily="2" charset="2"/>
              <a:buChar char="u"/>
            </a:pPr>
            <a:endParaRPr lang="ja-JP" altLang="en-US" sz="2800"/>
          </a:p>
        </p:txBody>
      </p:sp>
      <p:sp>
        <p:nvSpPr>
          <p:cNvPr id="6" name="テキスト ボックス 5">
            <a:extLst>
              <a:ext uri="{FF2B5EF4-FFF2-40B4-BE49-F238E27FC236}">
                <a16:creationId xmlns:a16="http://schemas.microsoft.com/office/drawing/2014/main" id="{C4ED62CA-430E-4B3C-B31D-042E561029A7}"/>
              </a:ext>
            </a:extLst>
          </p:cNvPr>
          <p:cNvSpPr txBox="1"/>
          <p:nvPr/>
        </p:nvSpPr>
        <p:spPr>
          <a:xfrm>
            <a:off x="233363" y="4670425"/>
            <a:ext cx="8677275" cy="1816100"/>
          </a:xfrm>
          <a:prstGeom prst="rect">
            <a:avLst/>
          </a:prstGeom>
          <a:noFill/>
          <a:ln w="19050">
            <a:solidFill>
              <a:schemeClr val="tx1"/>
            </a:solidFill>
          </a:ln>
        </p:spPr>
        <p:txBody>
          <a:bodyPr>
            <a:spAutoFit/>
          </a:bodyPr>
          <a:lstStyle/>
          <a:p>
            <a:pPr>
              <a:defRPr/>
            </a:pPr>
            <a:r>
              <a:rPr lang="ja-JP" altLang="en-US" dirty="0">
                <a:latin typeface="+mj-ea"/>
                <a:ea typeface="+mj-ea"/>
              </a:rPr>
              <a:t>◆教育訓練の計画</a:t>
            </a:r>
            <a:endParaRPr lang="en-US" altLang="ja-JP" dirty="0">
              <a:latin typeface="+mj-ea"/>
              <a:ea typeface="+mj-ea"/>
            </a:endParaRPr>
          </a:p>
          <a:p>
            <a:pPr>
              <a:defRPr/>
            </a:pPr>
            <a:r>
              <a:rPr lang="ja-JP" altLang="en-US" dirty="0">
                <a:latin typeface="+mj-ea"/>
                <a:ea typeface="+mj-ea"/>
              </a:rPr>
              <a:t>◆予防処置（不合格品、クレームの削減</a:t>
            </a:r>
            <a:endParaRPr lang="en-US" altLang="ja-JP" dirty="0">
              <a:latin typeface="+mj-ea"/>
              <a:ea typeface="+mj-ea"/>
            </a:endParaRPr>
          </a:p>
          <a:p>
            <a:pPr>
              <a:defRPr/>
            </a:pPr>
            <a:r>
              <a:rPr lang="ja-JP" altLang="en-US" dirty="0">
                <a:latin typeface="+mj-ea"/>
                <a:ea typeface="+mj-ea"/>
              </a:rPr>
              <a:t>◆個人目標（改善提案、スキルアップ、精度管理など）</a:t>
            </a:r>
            <a:endParaRPr lang="en-US" altLang="ja-JP" dirty="0">
              <a:latin typeface="+mj-ea"/>
              <a:ea typeface="+mj-ea"/>
            </a:endParaRPr>
          </a:p>
          <a:p>
            <a:pPr>
              <a:defRPr/>
            </a:pPr>
            <a:r>
              <a:rPr lang="ja-JP" altLang="en-US" dirty="0">
                <a:latin typeface="+mj-ea"/>
                <a:ea typeface="+mj-ea"/>
              </a:rPr>
              <a:t>◆設備投資（技術力・品質向上、効率化など）</a:t>
            </a:r>
          </a:p>
        </p:txBody>
      </p:sp>
      <p:pic>
        <p:nvPicPr>
          <p:cNvPr id="7" name="図 7">
            <a:extLst>
              <a:ext uri="{FF2B5EF4-FFF2-40B4-BE49-F238E27FC236}">
                <a16:creationId xmlns:a16="http://schemas.microsoft.com/office/drawing/2014/main" id="{6F7FF10E-0A70-4F08-B426-E41FF9C535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9550" y="116633"/>
            <a:ext cx="793731" cy="620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500"/>
                                        <p:tgtEl>
                                          <p:spTgt spid="1229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F11EBD82-4042-437A-A15D-AEB67C554E3E}"/>
              </a:ext>
            </a:extLst>
          </p:cNvPr>
          <p:cNvSpPr txBox="1">
            <a:spLocks noChangeArrowheads="1"/>
          </p:cNvSpPr>
          <p:nvPr/>
        </p:nvSpPr>
        <p:spPr bwMode="auto">
          <a:xfrm>
            <a:off x="396875" y="111125"/>
            <a:ext cx="6838950" cy="709613"/>
          </a:xfrm>
          <a:prstGeom prst="rect">
            <a:avLst/>
          </a:prstGeom>
          <a:noFill/>
          <a:ln>
            <a:noFill/>
          </a:ln>
          <a:effec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3600" b="1" dirty="0">
                <a:solidFill>
                  <a:schemeClr val="tx2"/>
                </a:solidFill>
                <a:latin typeface="+mj-ea"/>
                <a:ea typeface="+mj-ea"/>
              </a:rPr>
              <a:t>６．運用（</a:t>
            </a:r>
            <a:r>
              <a:rPr lang="en-US" altLang="ja-JP" sz="3600" b="1" dirty="0">
                <a:solidFill>
                  <a:schemeClr val="tx2"/>
                </a:solidFill>
                <a:latin typeface="+mj-ea"/>
                <a:ea typeface="+mj-ea"/>
              </a:rPr>
              <a:t>Do</a:t>
            </a:r>
            <a:r>
              <a:rPr lang="ja-JP" altLang="en-US" sz="3600" b="1" dirty="0">
                <a:solidFill>
                  <a:schemeClr val="tx2"/>
                </a:solidFill>
                <a:latin typeface="+mj-ea"/>
                <a:ea typeface="+mj-ea"/>
              </a:rPr>
              <a:t>）：文書管理</a:t>
            </a:r>
          </a:p>
        </p:txBody>
      </p:sp>
      <p:sp>
        <p:nvSpPr>
          <p:cNvPr id="3" name="テキスト ボックス 2">
            <a:extLst>
              <a:ext uri="{FF2B5EF4-FFF2-40B4-BE49-F238E27FC236}">
                <a16:creationId xmlns:a16="http://schemas.microsoft.com/office/drawing/2014/main" id="{803A2937-430A-44EC-B8D9-879E1B56893A}"/>
              </a:ext>
            </a:extLst>
          </p:cNvPr>
          <p:cNvSpPr txBox="1"/>
          <p:nvPr/>
        </p:nvSpPr>
        <p:spPr>
          <a:xfrm>
            <a:off x="396875" y="923925"/>
            <a:ext cx="8350250" cy="2677656"/>
          </a:xfrm>
          <a:prstGeom prst="rect">
            <a:avLst/>
          </a:prstGeom>
          <a:noFill/>
          <a:ln w="19050">
            <a:solidFill>
              <a:schemeClr val="tx1"/>
            </a:solidFill>
          </a:ln>
        </p:spPr>
        <p:txBody>
          <a:bodyPr>
            <a:spAutoFit/>
          </a:bodyPr>
          <a:lstStyle/>
          <a:p>
            <a:pPr>
              <a:defRPr/>
            </a:pPr>
            <a:r>
              <a:rPr lang="ja-JP" altLang="en-US" b="1" dirty="0">
                <a:solidFill>
                  <a:srgbClr val="FFFF00"/>
                </a:solidFill>
                <a:latin typeface="+mj-ea"/>
                <a:ea typeface="+mj-ea"/>
              </a:rPr>
              <a:t>品質マニュアル</a:t>
            </a:r>
            <a:endParaRPr lang="en-US" altLang="ja-JP" b="1" dirty="0">
              <a:solidFill>
                <a:srgbClr val="FFFF00"/>
              </a:solidFill>
              <a:latin typeface="+mj-ea"/>
              <a:ea typeface="+mj-ea"/>
            </a:endParaRPr>
          </a:p>
          <a:p>
            <a:pPr>
              <a:defRPr/>
            </a:pPr>
            <a:r>
              <a:rPr lang="ja-JP" altLang="en-US" dirty="0">
                <a:latin typeface="+mj-ea"/>
                <a:ea typeface="+mj-ea"/>
              </a:rPr>
              <a:t>◆文書の管理</a:t>
            </a:r>
            <a:endParaRPr lang="en-US" altLang="ja-JP" dirty="0">
              <a:latin typeface="+mj-ea"/>
              <a:ea typeface="+mj-ea"/>
            </a:endParaRPr>
          </a:p>
          <a:p>
            <a:pPr>
              <a:defRPr/>
            </a:pPr>
            <a:r>
              <a:rPr lang="ja-JP" altLang="en-US" dirty="0">
                <a:latin typeface="+mj-ea"/>
                <a:ea typeface="+mj-ea"/>
              </a:rPr>
              <a:t>レベル設定と体系図（下記参照）</a:t>
            </a:r>
            <a:endParaRPr lang="en-US" altLang="ja-JP" dirty="0">
              <a:latin typeface="+mj-ea"/>
              <a:ea typeface="+mj-ea"/>
            </a:endParaRPr>
          </a:p>
          <a:p>
            <a:pPr>
              <a:defRPr/>
            </a:pPr>
            <a:r>
              <a:rPr lang="ja-JP" altLang="en-US" sz="2400" dirty="0">
                <a:latin typeface="+mj-ea"/>
                <a:ea typeface="+mj-ea"/>
              </a:rPr>
              <a:t>◆</a:t>
            </a:r>
            <a:r>
              <a:rPr lang="ja-JP" altLang="en-US" dirty="0">
                <a:latin typeface="+mj-ea"/>
                <a:ea typeface="+mj-ea"/>
              </a:rPr>
              <a:t>記録の管理　</a:t>
            </a:r>
            <a:endParaRPr lang="en-US" altLang="ja-JP" dirty="0">
              <a:latin typeface="+mj-ea"/>
              <a:ea typeface="+mj-ea"/>
            </a:endParaRPr>
          </a:p>
          <a:p>
            <a:pPr>
              <a:defRPr/>
            </a:pPr>
            <a:r>
              <a:rPr lang="ja-JP" altLang="ja-JP" kern="100" dirty="0">
                <a:latin typeface="+mj-ea"/>
                <a:ea typeface="+mj-ea"/>
                <a:cs typeface="Times New Roman" panose="02020603050405020304" pitchFamily="18" charset="0"/>
              </a:rPr>
              <a:t>品質記録の管理責任者は、</a:t>
            </a:r>
            <a:r>
              <a:rPr lang="ja-JP" altLang="en-US" kern="100" dirty="0">
                <a:latin typeface="+mj-ea"/>
                <a:ea typeface="+mj-ea"/>
                <a:cs typeface="Times New Roman" panose="02020603050405020304" pitchFamily="18" charset="0"/>
              </a:rPr>
              <a:t>文書の保管管理の期間を定め、保管に関しても責任を持つ</a:t>
            </a:r>
            <a:r>
              <a:rPr lang="ja-JP" altLang="ja-JP" kern="100" dirty="0">
                <a:latin typeface="+mj-ea"/>
                <a:ea typeface="+mj-ea"/>
                <a:cs typeface="Times New Roman" panose="02020603050405020304" pitchFamily="18" charset="0"/>
              </a:rPr>
              <a:t>。</a:t>
            </a:r>
            <a:endParaRPr lang="ja-JP" altLang="en-US" dirty="0">
              <a:latin typeface="+mj-ea"/>
              <a:ea typeface="+mj-ea"/>
            </a:endParaRPr>
          </a:p>
        </p:txBody>
      </p:sp>
      <p:pic>
        <p:nvPicPr>
          <p:cNvPr id="15364" name="図 1">
            <a:extLst>
              <a:ext uri="{FF2B5EF4-FFF2-40B4-BE49-F238E27FC236}">
                <a16:creationId xmlns:a16="http://schemas.microsoft.com/office/drawing/2014/main" id="{D53BA483-A788-4F6B-A679-52C0A29D99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3705225"/>
            <a:ext cx="2493963" cy="27844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74706DE9-47AA-467B-AA13-76F7A69AF7E6}"/>
              </a:ext>
            </a:extLst>
          </p:cNvPr>
          <p:cNvSpPr txBox="1"/>
          <p:nvPr/>
        </p:nvSpPr>
        <p:spPr>
          <a:xfrm>
            <a:off x="2987675" y="3695700"/>
            <a:ext cx="4176713" cy="1816100"/>
          </a:xfrm>
          <a:prstGeom prst="rect">
            <a:avLst/>
          </a:prstGeom>
          <a:noFill/>
        </p:spPr>
        <p:txBody>
          <a:bodyPr>
            <a:spAutoFit/>
          </a:bodyPr>
          <a:lstStyle/>
          <a:p>
            <a:pPr>
              <a:defRPr/>
            </a:pPr>
            <a:r>
              <a:rPr lang="ja-JP" altLang="ja-JP" kern="100" dirty="0">
                <a:latin typeface="+mj-ea"/>
                <a:ea typeface="+mj-ea"/>
                <a:cs typeface="Times New Roman" panose="02020603050405020304" pitchFamily="18" charset="0"/>
              </a:rPr>
              <a:t>レベルⅠ</a:t>
            </a:r>
            <a:r>
              <a:rPr lang="en-US" altLang="ja-JP" kern="100" dirty="0">
                <a:latin typeface="+mj-ea"/>
                <a:ea typeface="+mj-ea"/>
                <a:cs typeface="Times New Roman" panose="02020603050405020304" pitchFamily="18" charset="0"/>
              </a:rPr>
              <a:t>(</a:t>
            </a:r>
            <a:r>
              <a:rPr lang="ja-JP" altLang="ja-JP" kern="100" dirty="0">
                <a:latin typeface="+mj-ea"/>
                <a:ea typeface="+mj-ea"/>
                <a:cs typeface="Times New Roman" panose="02020603050405020304" pitchFamily="18" charset="0"/>
              </a:rPr>
              <a:t>品質マニュアル</a:t>
            </a:r>
            <a:r>
              <a:rPr lang="en-US" altLang="ja-JP" kern="100" dirty="0">
                <a:latin typeface="+mj-ea"/>
                <a:ea typeface="+mj-ea"/>
                <a:cs typeface="Times New Roman" panose="02020603050405020304" pitchFamily="18" charset="0"/>
              </a:rPr>
              <a:t>)</a:t>
            </a:r>
          </a:p>
          <a:p>
            <a:pPr>
              <a:defRPr/>
            </a:pPr>
            <a:r>
              <a:rPr lang="ja-JP" altLang="ja-JP" kern="100" dirty="0">
                <a:latin typeface="+mj-ea"/>
                <a:ea typeface="+mj-ea"/>
                <a:cs typeface="Times New Roman" panose="02020603050405020304" pitchFamily="18" charset="0"/>
              </a:rPr>
              <a:t>レベルⅡ</a:t>
            </a:r>
            <a:r>
              <a:rPr lang="en-US" altLang="ja-JP" kern="100" dirty="0">
                <a:latin typeface="+mj-ea"/>
                <a:ea typeface="+mj-ea"/>
                <a:cs typeface="Times New Roman" panose="02020603050405020304" pitchFamily="18" charset="0"/>
              </a:rPr>
              <a:t>(</a:t>
            </a:r>
            <a:r>
              <a:rPr lang="ja-JP" altLang="ja-JP" kern="100" dirty="0">
                <a:latin typeface="+mj-ea"/>
                <a:ea typeface="+mj-ea"/>
                <a:cs typeface="Times New Roman" panose="02020603050405020304" pitchFamily="18" charset="0"/>
              </a:rPr>
              <a:t>管理規定類</a:t>
            </a:r>
            <a:r>
              <a:rPr lang="en-US" altLang="ja-JP" kern="100" dirty="0">
                <a:latin typeface="+mj-ea"/>
                <a:ea typeface="+mj-ea"/>
                <a:cs typeface="Times New Roman" panose="02020603050405020304" pitchFamily="18" charset="0"/>
              </a:rPr>
              <a:t>)</a:t>
            </a:r>
            <a:r>
              <a:rPr lang="ja-JP" altLang="ja-JP" kern="100" dirty="0">
                <a:latin typeface="+mj-ea"/>
                <a:ea typeface="+mj-ea"/>
                <a:cs typeface="Times New Roman" panose="02020603050405020304" pitchFamily="18" charset="0"/>
              </a:rPr>
              <a:t>　　</a:t>
            </a:r>
          </a:p>
          <a:p>
            <a:pPr>
              <a:defRPr/>
            </a:pPr>
            <a:r>
              <a:rPr lang="ja-JP" altLang="ja-JP" kern="100" dirty="0">
                <a:latin typeface="+mj-ea"/>
                <a:ea typeface="+mj-ea"/>
                <a:cs typeface="Times New Roman" panose="02020603050405020304" pitchFamily="18" charset="0"/>
              </a:rPr>
              <a:t>レベルⅢ</a:t>
            </a:r>
            <a:r>
              <a:rPr lang="en-US" altLang="ja-JP" kern="100" dirty="0">
                <a:latin typeface="+mj-ea"/>
                <a:ea typeface="+mj-ea"/>
                <a:cs typeface="Times New Roman" panose="02020603050405020304" pitchFamily="18" charset="0"/>
              </a:rPr>
              <a:t>(</a:t>
            </a:r>
            <a:r>
              <a:rPr lang="ja-JP" altLang="ja-JP" kern="100" dirty="0">
                <a:latin typeface="+mj-ea"/>
                <a:ea typeface="+mj-ea"/>
                <a:cs typeface="Times New Roman" panose="02020603050405020304" pitchFamily="18" charset="0"/>
              </a:rPr>
              <a:t>作業手順書類</a:t>
            </a:r>
            <a:r>
              <a:rPr lang="en-US" altLang="ja-JP" kern="100" dirty="0">
                <a:latin typeface="+mj-ea"/>
                <a:ea typeface="+mj-ea"/>
                <a:cs typeface="Times New Roman" panose="02020603050405020304" pitchFamily="18" charset="0"/>
              </a:rPr>
              <a:t>)</a:t>
            </a:r>
            <a:r>
              <a:rPr lang="ja-JP" altLang="ja-JP" kern="100" dirty="0">
                <a:latin typeface="+mj-ea"/>
                <a:ea typeface="+mj-ea"/>
                <a:cs typeface="Times New Roman" panose="02020603050405020304" pitchFamily="18" charset="0"/>
              </a:rPr>
              <a:t>　</a:t>
            </a:r>
            <a:endParaRPr lang="en-US" altLang="ja-JP" kern="100" dirty="0">
              <a:latin typeface="+mj-ea"/>
              <a:ea typeface="+mj-ea"/>
              <a:cs typeface="Times New Roman" panose="02020603050405020304" pitchFamily="18" charset="0"/>
            </a:endParaRPr>
          </a:p>
          <a:p>
            <a:pPr>
              <a:defRPr/>
            </a:pPr>
            <a:r>
              <a:rPr lang="ja-JP" altLang="ja-JP" kern="100" dirty="0">
                <a:latin typeface="+mj-ea"/>
                <a:ea typeface="+mj-ea"/>
                <a:cs typeface="Times New Roman" panose="02020603050405020304" pitchFamily="18" charset="0"/>
              </a:rPr>
              <a:t>レベルⅣ</a:t>
            </a:r>
            <a:r>
              <a:rPr lang="en-US" altLang="ja-JP" kern="100" dirty="0">
                <a:latin typeface="+mj-ea"/>
                <a:ea typeface="+mj-ea"/>
                <a:cs typeface="Times New Roman" panose="02020603050405020304" pitchFamily="18" charset="0"/>
              </a:rPr>
              <a:t>(</a:t>
            </a:r>
            <a:r>
              <a:rPr lang="ja-JP" altLang="ja-JP" kern="100" dirty="0">
                <a:latin typeface="+mj-ea"/>
                <a:ea typeface="+mj-ea"/>
                <a:cs typeface="Times New Roman" panose="02020603050405020304" pitchFamily="18" charset="0"/>
              </a:rPr>
              <a:t>品質記録</a:t>
            </a:r>
            <a:r>
              <a:rPr lang="en-US" altLang="ja-JP" kern="100" dirty="0">
                <a:latin typeface="+mj-ea"/>
                <a:ea typeface="+mj-ea"/>
                <a:cs typeface="Times New Roman" panose="02020603050405020304" pitchFamily="18" charset="0"/>
              </a:rPr>
              <a:t>)</a:t>
            </a:r>
            <a:r>
              <a:rPr lang="ja-JP" altLang="ja-JP" kern="100" dirty="0">
                <a:latin typeface="+mj-ea"/>
                <a:ea typeface="+mj-ea"/>
                <a:cs typeface="Times New Roman" panose="02020603050405020304" pitchFamily="18" charset="0"/>
              </a:rPr>
              <a:t>　</a:t>
            </a:r>
            <a:r>
              <a:rPr lang="ja-JP" altLang="ja-JP" b="1" kern="100" dirty="0">
                <a:latin typeface="+mj-ea"/>
                <a:ea typeface="+mj-ea"/>
                <a:cs typeface="Times New Roman" panose="02020603050405020304" pitchFamily="18" charset="0"/>
              </a:rPr>
              <a:t>　　</a:t>
            </a:r>
            <a:endParaRPr lang="ja-JP" altLang="en-US" b="1" dirty="0">
              <a:latin typeface="+mj-ea"/>
              <a:ea typeface="+mj-ea"/>
            </a:endParaRPr>
          </a:p>
        </p:txBody>
      </p:sp>
      <p:sp>
        <p:nvSpPr>
          <p:cNvPr id="7" name="テキスト ボックス 6">
            <a:extLst>
              <a:ext uri="{FF2B5EF4-FFF2-40B4-BE49-F238E27FC236}">
                <a16:creationId xmlns:a16="http://schemas.microsoft.com/office/drawing/2014/main" id="{992DE39D-5EE1-4647-A883-3D3BC3C825F3}"/>
              </a:ext>
            </a:extLst>
          </p:cNvPr>
          <p:cNvSpPr txBox="1"/>
          <p:nvPr/>
        </p:nvSpPr>
        <p:spPr>
          <a:xfrm>
            <a:off x="3090863" y="5535613"/>
            <a:ext cx="5656262" cy="830262"/>
          </a:xfrm>
          <a:prstGeom prst="rect">
            <a:avLst/>
          </a:prstGeom>
          <a:noFill/>
          <a:ln w="19050">
            <a:solidFill>
              <a:schemeClr val="tx1"/>
            </a:solidFill>
          </a:ln>
        </p:spPr>
        <p:txBody>
          <a:bodyPr>
            <a:spAutoFit/>
          </a:bodyPr>
          <a:lstStyle/>
          <a:p>
            <a:pPr>
              <a:defRPr/>
            </a:pPr>
            <a:r>
              <a:rPr lang="en-US" altLang="ja-JP" sz="2400" kern="0" dirty="0">
                <a:solidFill>
                  <a:srgbClr val="FFFF00"/>
                </a:solidFill>
                <a:latin typeface="+mj-ea"/>
                <a:ea typeface="+mj-ea"/>
              </a:rPr>
              <a:t>ISO9001</a:t>
            </a:r>
            <a:r>
              <a:rPr lang="ja-JP" altLang="en-US" sz="2400" kern="0" dirty="0">
                <a:solidFill>
                  <a:srgbClr val="FFFF00"/>
                </a:solidFill>
                <a:latin typeface="+mj-ea"/>
                <a:ea typeface="+mj-ea"/>
              </a:rPr>
              <a:t>：</a:t>
            </a:r>
            <a:r>
              <a:rPr lang="en-US" altLang="ja-JP" sz="2400" kern="0" dirty="0">
                <a:solidFill>
                  <a:srgbClr val="FFFF00"/>
                </a:solidFill>
                <a:latin typeface="+mj-ea"/>
                <a:ea typeface="+mj-ea"/>
              </a:rPr>
              <a:t>2015</a:t>
            </a:r>
            <a:r>
              <a:rPr lang="ja-JP" altLang="en-US" sz="2400" kern="0" dirty="0">
                <a:solidFill>
                  <a:srgbClr val="FFFF00"/>
                </a:solidFill>
                <a:latin typeface="+mj-ea"/>
                <a:ea typeface="+mj-ea"/>
              </a:rPr>
              <a:t>年版（</a:t>
            </a:r>
            <a:r>
              <a:rPr lang="en-US" altLang="ja-JP" sz="2400" kern="0" dirty="0">
                <a:solidFill>
                  <a:srgbClr val="FFFF00"/>
                </a:solidFill>
                <a:latin typeface="+mj-ea"/>
                <a:ea typeface="+mj-ea"/>
              </a:rPr>
              <a:t>2008</a:t>
            </a:r>
            <a:r>
              <a:rPr lang="ja-JP" altLang="en-US" sz="2400" kern="0" dirty="0">
                <a:solidFill>
                  <a:srgbClr val="FFFF00"/>
                </a:solidFill>
                <a:latin typeface="+mj-ea"/>
                <a:ea typeface="+mj-ea"/>
              </a:rPr>
              <a:t>年版との違い）</a:t>
            </a:r>
            <a:endParaRPr lang="en-US" altLang="ja-JP" sz="2400" kern="0" dirty="0">
              <a:solidFill>
                <a:srgbClr val="FFFF00"/>
              </a:solidFill>
              <a:latin typeface="+mj-ea"/>
              <a:ea typeface="+mj-ea"/>
            </a:endParaRPr>
          </a:p>
          <a:p>
            <a:pPr>
              <a:defRPr/>
            </a:pPr>
            <a:r>
              <a:rPr lang="ja-JP" altLang="en-US" sz="2400" kern="0" dirty="0">
                <a:solidFill>
                  <a:srgbClr val="FFFF00"/>
                </a:solidFill>
                <a:latin typeface="+mj-ea"/>
                <a:ea typeface="+mj-ea"/>
              </a:rPr>
              <a:t>文書化は必要の度合いに応じて行う</a:t>
            </a:r>
            <a:endParaRPr lang="ja-JP" altLang="en-US" sz="2400" dirty="0">
              <a:solidFill>
                <a:srgbClr val="FFFF00"/>
              </a:solidFill>
              <a:latin typeface="+mj-ea"/>
              <a:ea typeface="+mj-ea"/>
            </a:endParaRPr>
          </a:p>
        </p:txBody>
      </p:sp>
      <p:pic>
        <p:nvPicPr>
          <p:cNvPr id="8" name="図 7">
            <a:extLst>
              <a:ext uri="{FF2B5EF4-FFF2-40B4-BE49-F238E27FC236}">
                <a16:creationId xmlns:a16="http://schemas.microsoft.com/office/drawing/2014/main" id="{EEF9EDAE-FE10-46A4-9FBF-A451675ABE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6656" y="116632"/>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 typeface="Wingdings" panose="05000000000000000000" pitchFamily="2" charset="2"/>
          <a:buChar char="u"/>
          <a:tabLst/>
          <a:defRPr kumimoji="1" lang="ja-JP" altLang="en-US" sz="2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 typeface="Wingdings" panose="05000000000000000000" pitchFamily="2" charset="2"/>
          <a:buChar char="u"/>
          <a:tabLst/>
          <a:defRPr kumimoji="1" lang="ja-JP" altLang="en-US" sz="2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1909</TotalTime>
  <Words>1657</Words>
  <Application>Microsoft Office PowerPoint</Application>
  <PresentationFormat>画面に合わせる (4:3)</PresentationFormat>
  <Paragraphs>174</Paragraphs>
  <Slides>21</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21</vt:i4>
      </vt:variant>
    </vt:vector>
  </HeadingPairs>
  <TitlesOfParts>
    <vt:vector size="31" baseType="lpstr">
      <vt:lpstr>HGSｺﾞｼｯｸE</vt:lpstr>
      <vt:lpstr>Kosugi Maru</vt:lpstr>
      <vt:lpstr>ＭＳ Ｐゴシック</vt:lpstr>
      <vt:lpstr>Arial</vt:lpstr>
      <vt:lpstr>Century</vt:lpstr>
      <vt:lpstr>Helvetica</vt:lpstr>
      <vt:lpstr>Open Sans</vt:lpstr>
      <vt:lpstr>Times New Roman</vt:lpstr>
      <vt:lpstr>Wingdings</vt:lpstr>
      <vt:lpstr>Pulse</vt:lpstr>
      <vt:lpstr>試験検査業務における ISO9001の概要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鉄鉱石中の全鉄定量方法 前処理方法の検討 </dc:title>
  <dc:creator>英則</dc:creator>
  <cp:lastModifiedBy>kojima@get-c.co.jp</cp:lastModifiedBy>
  <cp:revision>207</cp:revision>
  <dcterms:created xsi:type="dcterms:W3CDTF">2004-10-08T02:01:27Z</dcterms:created>
  <dcterms:modified xsi:type="dcterms:W3CDTF">2021-07-14T02:35:16Z</dcterms:modified>
</cp:coreProperties>
</file>