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3"/>
  </p:notesMasterIdLst>
  <p:sldIdLst>
    <p:sldId id="256" r:id="rId2"/>
    <p:sldId id="277" r:id="rId3"/>
    <p:sldId id="288" r:id="rId4"/>
    <p:sldId id="284" r:id="rId5"/>
    <p:sldId id="291" r:id="rId6"/>
    <p:sldId id="283" r:id="rId7"/>
    <p:sldId id="285" r:id="rId8"/>
    <p:sldId id="287" r:id="rId9"/>
    <p:sldId id="270" r:id="rId10"/>
    <p:sldId id="260" r:id="rId11"/>
    <p:sldId id="262" r:id="rId12"/>
    <p:sldId id="263" r:id="rId13"/>
    <p:sldId id="269" r:id="rId14"/>
    <p:sldId id="279" r:id="rId15"/>
    <p:sldId id="271" r:id="rId16"/>
    <p:sldId id="265" r:id="rId17"/>
    <p:sldId id="289" r:id="rId18"/>
    <p:sldId id="290" r:id="rId19"/>
    <p:sldId id="281" r:id="rId20"/>
    <p:sldId id="276" r:id="rId21"/>
    <p:sldId id="282" r:id="rId22"/>
  </p:sldIdLst>
  <p:sldSz cx="9144000" cy="6858000" type="screen4x3"/>
  <p:notesSz cx="6858000" cy="9144000"/>
  <p:defaultTextStyle>
    <a:defPPr>
      <a:defRPr lang="ja-JP"/>
    </a:defPPr>
    <a:lvl1pPr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chi" initials="" lastIdx="1" clrIdx="0"/>
  <p:cmAuthor id="2" name="ユーザー名不明1" initials="ユーザー名不明1"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E9AD"/>
    <a:srgbClr val="006600"/>
    <a:srgbClr val="009900"/>
    <a:srgbClr val="33FF8F"/>
    <a:srgbClr val="FF0066"/>
    <a:srgbClr val="00FF99"/>
    <a:srgbClr val="09E1D7"/>
    <a:srgbClr val="33339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9" autoAdjust="0"/>
  </p:normalViewPr>
  <p:slideViewPr>
    <p:cSldViewPr>
      <p:cViewPr varScale="1">
        <p:scale>
          <a:sx n="68" d="100"/>
          <a:sy n="68"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F59F64-AD8C-4EC2-86B8-7604E80AA785}"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kumimoji="1" lang="ja-JP" altLang="en-US"/>
        </a:p>
      </dgm:t>
    </dgm:pt>
    <dgm:pt modelId="{66EDE0FA-5B7E-403C-AA1B-BEC861165DB0}">
      <dgm:prSet phldrT="[テキスト]"/>
      <dgm:spPr>
        <a:solidFill>
          <a:srgbClr val="006600"/>
        </a:solidFill>
      </dgm:spPr>
      <dgm:t>
        <a:bodyPr/>
        <a:lstStyle/>
        <a:p>
          <a:r>
            <a:rPr kumimoji="1" lang="en-US" altLang="ja-JP" b="1" dirty="0"/>
            <a:t>Act</a:t>
          </a:r>
          <a:endParaRPr kumimoji="1" lang="ja-JP" altLang="en-US" b="1" dirty="0"/>
        </a:p>
      </dgm:t>
    </dgm:pt>
    <dgm:pt modelId="{E5BCEB0E-6732-4CC0-8CFA-0880BBF036A0}" type="parTrans" cxnId="{1BF1F3BB-433F-4BC2-9497-7CA79BE0BBD6}">
      <dgm:prSet/>
      <dgm:spPr/>
      <dgm:t>
        <a:bodyPr/>
        <a:lstStyle/>
        <a:p>
          <a:endParaRPr kumimoji="1" lang="ja-JP" altLang="en-US"/>
        </a:p>
      </dgm:t>
    </dgm:pt>
    <dgm:pt modelId="{39CE6F41-998D-4792-A71B-4551C93A05EC}" type="sibTrans" cxnId="{1BF1F3BB-433F-4BC2-9497-7CA79BE0BBD6}">
      <dgm:prSet/>
      <dgm:spPr/>
      <dgm:t>
        <a:bodyPr/>
        <a:lstStyle/>
        <a:p>
          <a:endParaRPr kumimoji="1" lang="ja-JP" altLang="en-US"/>
        </a:p>
      </dgm:t>
    </dgm:pt>
    <dgm:pt modelId="{26B4C23C-8EB5-4F4A-814E-568198A207FB}">
      <dgm:prSet phldrT="[テキスト]"/>
      <dgm:spPr/>
      <dgm:t>
        <a:bodyPr/>
        <a:lstStyle/>
        <a:p>
          <a:r>
            <a:rPr kumimoji="1" lang="ja-JP" altLang="en-US" dirty="0"/>
            <a:t>改善</a:t>
          </a:r>
        </a:p>
      </dgm:t>
    </dgm:pt>
    <dgm:pt modelId="{EC3FBD5E-1C60-4697-9372-AD9974951B61}" type="parTrans" cxnId="{4067688A-5A34-460C-AFA9-89D616BEFDF1}">
      <dgm:prSet/>
      <dgm:spPr/>
      <dgm:t>
        <a:bodyPr/>
        <a:lstStyle/>
        <a:p>
          <a:endParaRPr kumimoji="1" lang="ja-JP" altLang="en-US"/>
        </a:p>
      </dgm:t>
    </dgm:pt>
    <dgm:pt modelId="{49CA62A2-97D6-42E5-A836-8CE24554B7FE}" type="sibTrans" cxnId="{4067688A-5A34-460C-AFA9-89D616BEFDF1}">
      <dgm:prSet/>
      <dgm:spPr/>
      <dgm:t>
        <a:bodyPr/>
        <a:lstStyle/>
        <a:p>
          <a:endParaRPr kumimoji="1" lang="ja-JP" altLang="en-US"/>
        </a:p>
      </dgm:t>
    </dgm:pt>
    <dgm:pt modelId="{3528431B-60B8-4AAC-94AB-7DD83C1E7A66}">
      <dgm:prSet phldrT="[テキスト]"/>
      <dgm:spPr>
        <a:solidFill>
          <a:srgbClr val="CCE9AD"/>
        </a:solidFill>
      </dgm:spPr>
      <dgm:t>
        <a:bodyPr/>
        <a:lstStyle/>
        <a:p>
          <a:r>
            <a:rPr kumimoji="1" lang="en-US" altLang="ja-JP" b="1" dirty="0">
              <a:solidFill>
                <a:schemeClr val="accent5">
                  <a:lumMod val="25000"/>
                </a:schemeClr>
              </a:solidFill>
            </a:rPr>
            <a:t>Plan</a:t>
          </a:r>
          <a:endParaRPr kumimoji="1" lang="ja-JP" altLang="en-US" b="1" dirty="0">
            <a:solidFill>
              <a:schemeClr val="accent5">
                <a:lumMod val="25000"/>
              </a:schemeClr>
            </a:solidFill>
          </a:endParaRPr>
        </a:p>
      </dgm:t>
    </dgm:pt>
    <dgm:pt modelId="{049FE091-2C98-4B02-BA7C-F84C69E8CEBE}" type="parTrans" cxnId="{B62E3F14-8957-4D59-8163-4248A150E3E9}">
      <dgm:prSet/>
      <dgm:spPr/>
      <dgm:t>
        <a:bodyPr/>
        <a:lstStyle/>
        <a:p>
          <a:endParaRPr kumimoji="1" lang="ja-JP" altLang="en-US"/>
        </a:p>
      </dgm:t>
    </dgm:pt>
    <dgm:pt modelId="{7A248682-F81F-4CF4-ADBB-E1E41FEE79BB}" type="sibTrans" cxnId="{B62E3F14-8957-4D59-8163-4248A150E3E9}">
      <dgm:prSet/>
      <dgm:spPr/>
      <dgm:t>
        <a:bodyPr/>
        <a:lstStyle/>
        <a:p>
          <a:endParaRPr kumimoji="1" lang="ja-JP" altLang="en-US"/>
        </a:p>
      </dgm:t>
    </dgm:pt>
    <dgm:pt modelId="{6902AD70-30EE-46A9-86E6-4D991F3BB5B4}">
      <dgm:prSet phldrT="[テキスト]"/>
      <dgm:spPr/>
      <dgm:t>
        <a:bodyPr/>
        <a:lstStyle/>
        <a:p>
          <a:r>
            <a:rPr kumimoji="1" lang="ja-JP" altLang="en-US" dirty="0"/>
            <a:t>状況把握</a:t>
          </a:r>
        </a:p>
      </dgm:t>
    </dgm:pt>
    <dgm:pt modelId="{3B967F75-3029-4976-B39F-E3B1DBDDF7BC}" type="parTrans" cxnId="{E17A537F-3136-46CB-8C62-7A9F03DA9EA7}">
      <dgm:prSet/>
      <dgm:spPr/>
      <dgm:t>
        <a:bodyPr/>
        <a:lstStyle/>
        <a:p>
          <a:endParaRPr kumimoji="1" lang="ja-JP" altLang="en-US"/>
        </a:p>
      </dgm:t>
    </dgm:pt>
    <dgm:pt modelId="{A6A6AA82-EB83-4CEC-90A4-A0F55B162BDF}" type="sibTrans" cxnId="{E17A537F-3136-46CB-8C62-7A9F03DA9EA7}">
      <dgm:prSet/>
      <dgm:spPr/>
      <dgm:t>
        <a:bodyPr/>
        <a:lstStyle/>
        <a:p>
          <a:endParaRPr kumimoji="1" lang="ja-JP" altLang="en-US"/>
        </a:p>
      </dgm:t>
    </dgm:pt>
    <dgm:pt modelId="{3F2D20CD-8AE6-4FE0-ACF3-F72372BC7A2E}">
      <dgm:prSet phldrT="[テキスト]"/>
      <dgm:spPr>
        <a:solidFill>
          <a:srgbClr val="33FF8F"/>
        </a:solidFill>
      </dgm:spPr>
      <dgm:t>
        <a:bodyPr/>
        <a:lstStyle/>
        <a:p>
          <a:r>
            <a:rPr kumimoji="1" lang="en-US" altLang="ja-JP" b="1" dirty="0">
              <a:solidFill>
                <a:schemeClr val="accent5">
                  <a:lumMod val="25000"/>
                </a:schemeClr>
              </a:solidFill>
            </a:rPr>
            <a:t>Do</a:t>
          </a:r>
          <a:endParaRPr kumimoji="1" lang="ja-JP" altLang="en-US" b="1" dirty="0">
            <a:solidFill>
              <a:schemeClr val="accent5">
                <a:lumMod val="25000"/>
              </a:schemeClr>
            </a:solidFill>
          </a:endParaRPr>
        </a:p>
      </dgm:t>
    </dgm:pt>
    <dgm:pt modelId="{B07E8498-45C6-4345-B45D-4537794CC110}" type="parTrans" cxnId="{0D1E9B47-08AE-4EFF-AFC4-497215E3895F}">
      <dgm:prSet/>
      <dgm:spPr/>
      <dgm:t>
        <a:bodyPr/>
        <a:lstStyle/>
        <a:p>
          <a:endParaRPr kumimoji="1" lang="ja-JP" altLang="en-US"/>
        </a:p>
      </dgm:t>
    </dgm:pt>
    <dgm:pt modelId="{F2FDF7E2-6AAE-41B0-B2DE-7D00E0D928AB}" type="sibTrans" cxnId="{0D1E9B47-08AE-4EFF-AFC4-497215E3895F}">
      <dgm:prSet/>
      <dgm:spPr/>
      <dgm:t>
        <a:bodyPr/>
        <a:lstStyle/>
        <a:p>
          <a:endParaRPr kumimoji="1" lang="ja-JP" altLang="en-US"/>
        </a:p>
      </dgm:t>
    </dgm:pt>
    <dgm:pt modelId="{278C4845-6AB4-4A2C-A568-0CB56B57B67D}">
      <dgm:prSet phldrT="[テキスト]"/>
      <dgm:spPr/>
      <dgm:t>
        <a:bodyPr/>
        <a:lstStyle/>
        <a:p>
          <a:r>
            <a:rPr kumimoji="1" lang="ja-JP" altLang="en-US" dirty="0"/>
            <a:t>実行／適用</a:t>
          </a:r>
        </a:p>
      </dgm:t>
    </dgm:pt>
    <dgm:pt modelId="{C7090434-3C44-4A26-A048-3163D525A127}" type="parTrans" cxnId="{673829EB-8DE6-4EE6-AD5A-4345B25F4CC4}">
      <dgm:prSet/>
      <dgm:spPr/>
      <dgm:t>
        <a:bodyPr/>
        <a:lstStyle/>
        <a:p>
          <a:endParaRPr kumimoji="1" lang="ja-JP" altLang="en-US"/>
        </a:p>
      </dgm:t>
    </dgm:pt>
    <dgm:pt modelId="{9886EE6C-F7A7-4DE7-830C-6B7B624CBDCC}" type="sibTrans" cxnId="{673829EB-8DE6-4EE6-AD5A-4345B25F4CC4}">
      <dgm:prSet/>
      <dgm:spPr/>
      <dgm:t>
        <a:bodyPr/>
        <a:lstStyle/>
        <a:p>
          <a:endParaRPr kumimoji="1" lang="ja-JP" altLang="en-US"/>
        </a:p>
      </dgm:t>
    </dgm:pt>
    <dgm:pt modelId="{B318430D-5728-4F45-A3FF-2185852A3498}">
      <dgm:prSet phldrT="[テキスト]"/>
      <dgm:spPr>
        <a:solidFill>
          <a:srgbClr val="009900"/>
        </a:solidFill>
      </dgm:spPr>
      <dgm:t>
        <a:bodyPr/>
        <a:lstStyle/>
        <a:p>
          <a:r>
            <a:rPr kumimoji="1" lang="en-US" altLang="ja-JP" b="1" dirty="0">
              <a:solidFill>
                <a:schemeClr val="tx1"/>
              </a:solidFill>
            </a:rPr>
            <a:t>Check</a:t>
          </a:r>
          <a:endParaRPr kumimoji="1" lang="ja-JP" altLang="en-US" b="1" dirty="0">
            <a:solidFill>
              <a:schemeClr val="tx1"/>
            </a:solidFill>
          </a:endParaRPr>
        </a:p>
      </dgm:t>
    </dgm:pt>
    <dgm:pt modelId="{D0D0CD23-A1A5-4644-9CFD-60553E77AC60}" type="parTrans" cxnId="{ED3A221E-B55A-4F82-AE84-E4714C42CB60}">
      <dgm:prSet/>
      <dgm:spPr/>
      <dgm:t>
        <a:bodyPr/>
        <a:lstStyle/>
        <a:p>
          <a:endParaRPr kumimoji="1" lang="ja-JP" altLang="en-US"/>
        </a:p>
      </dgm:t>
    </dgm:pt>
    <dgm:pt modelId="{A778DFCE-A786-4A6A-92AC-54B02BB1DB0C}" type="sibTrans" cxnId="{ED3A221E-B55A-4F82-AE84-E4714C42CB60}">
      <dgm:prSet/>
      <dgm:spPr/>
      <dgm:t>
        <a:bodyPr/>
        <a:lstStyle/>
        <a:p>
          <a:endParaRPr kumimoji="1" lang="ja-JP" altLang="en-US"/>
        </a:p>
      </dgm:t>
    </dgm:pt>
    <dgm:pt modelId="{7B1E3C4D-597C-4411-921A-63B6AFD46F0A}">
      <dgm:prSet phldrT="[テキスト]"/>
      <dgm:spPr/>
      <dgm:t>
        <a:bodyPr/>
        <a:lstStyle/>
        <a:p>
          <a:r>
            <a:rPr kumimoji="1" lang="ja-JP" altLang="en-US" dirty="0"/>
            <a:t>評価</a:t>
          </a:r>
        </a:p>
      </dgm:t>
    </dgm:pt>
    <dgm:pt modelId="{231C9A4E-D7DA-4B41-AF27-C16EAC4E58F2}" type="parTrans" cxnId="{8EF1965B-F01A-4C80-8D87-64FEE8CA09F4}">
      <dgm:prSet/>
      <dgm:spPr/>
      <dgm:t>
        <a:bodyPr/>
        <a:lstStyle/>
        <a:p>
          <a:endParaRPr kumimoji="1" lang="ja-JP" altLang="en-US"/>
        </a:p>
      </dgm:t>
    </dgm:pt>
    <dgm:pt modelId="{9963DEE3-6C8E-452E-8CF9-698CB61CBB51}" type="sibTrans" cxnId="{8EF1965B-F01A-4C80-8D87-64FEE8CA09F4}">
      <dgm:prSet/>
      <dgm:spPr/>
      <dgm:t>
        <a:bodyPr/>
        <a:lstStyle/>
        <a:p>
          <a:endParaRPr kumimoji="1" lang="ja-JP" altLang="en-US"/>
        </a:p>
      </dgm:t>
    </dgm:pt>
    <dgm:pt modelId="{C69644F8-9C8D-4AAA-88BE-7D0B15499797}">
      <dgm:prSet phldrT="[テキスト]"/>
      <dgm:spPr/>
      <dgm:t>
        <a:bodyPr/>
        <a:lstStyle/>
        <a:p>
          <a:r>
            <a:rPr kumimoji="1" lang="ja-JP" altLang="en-US" dirty="0"/>
            <a:t>計画</a:t>
          </a:r>
        </a:p>
      </dgm:t>
    </dgm:pt>
    <dgm:pt modelId="{C56FA7D8-D764-4A91-8135-58A77C8AC3FF}" type="parTrans" cxnId="{A25A8E46-90F3-4368-A88E-567670F68FD7}">
      <dgm:prSet/>
      <dgm:spPr/>
      <dgm:t>
        <a:bodyPr/>
        <a:lstStyle/>
        <a:p>
          <a:endParaRPr kumimoji="1" lang="ja-JP" altLang="en-US"/>
        </a:p>
      </dgm:t>
    </dgm:pt>
    <dgm:pt modelId="{1242CA0F-0FA7-41BD-A6D7-BD0935465C46}" type="sibTrans" cxnId="{A25A8E46-90F3-4368-A88E-567670F68FD7}">
      <dgm:prSet/>
      <dgm:spPr/>
      <dgm:t>
        <a:bodyPr/>
        <a:lstStyle/>
        <a:p>
          <a:endParaRPr kumimoji="1" lang="ja-JP" altLang="en-US"/>
        </a:p>
      </dgm:t>
    </dgm:pt>
    <dgm:pt modelId="{3510254A-D5D7-4755-8ABC-FF867BFD3645}">
      <dgm:prSet phldrT="[テキスト]"/>
      <dgm:spPr/>
      <dgm:t>
        <a:bodyPr/>
        <a:lstStyle/>
        <a:p>
          <a:r>
            <a:rPr kumimoji="1" lang="ja-JP" altLang="en-US" dirty="0"/>
            <a:t>効果の確認</a:t>
          </a:r>
        </a:p>
      </dgm:t>
    </dgm:pt>
    <dgm:pt modelId="{5D2E5C1A-3A18-4D2A-A49A-1FF92189B5F8}" type="parTrans" cxnId="{C1284A56-033D-457C-89B6-83C72E97B09A}">
      <dgm:prSet/>
      <dgm:spPr/>
      <dgm:t>
        <a:bodyPr/>
        <a:lstStyle/>
        <a:p>
          <a:endParaRPr kumimoji="1" lang="ja-JP" altLang="en-US"/>
        </a:p>
      </dgm:t>
    </dgm:pt>
    <dgm:pt modelId="{47500ED2-36B2-44B6-A1B9-9708C30C1907}" type="sibTrans" cxnId="{C1284A56-033D-457C-89B6-83C72E97B09A}">
      <dgm:prSet/>
      <dgm:spPr/>
      <dgm:t>
        <a:bodyPr/>
        <a:lstStyle/>
        <a:p>
          <a:endParaRPr kumimoji="1" lang="ja-JP" altLang="en-US"/>
        </a:p>
      </dgm:t>
    </dgm:pt>
    <dgm:pt modelId="{59F986F0-2BB2-4646-B63B-BFFF0706A697}">
      <dgm:prSet phldrT="[テキスト]"/>
      <dgm:spPr/>
      <dgm:t>
        <a:bodyPr/>
        <a:lstStyle/>
        <a:p>
          <a:r>
            <a:rPr kumimoji="1" lang="ja-JP" altLang="en-US" dirty="0"/>
            <a:t>標準化</a:t>
          </a:r>
        </a:p>
      </dgm:t>
    </dgm:pt>
    <dgm:pt modelId="{673E22F7-BC31-43BC-BE57-72D470DD8E47}" type="parTrans" cxnId="{A1F539F9-2844-438C-B75B-07BCCC7D2A07}">
      <dgm:prSet/>
      <dgm:spPr/>
      <dgm:t>
        <a:bodyPr/>
        <a:lstStyle/>
        <a:p>
          <a:endParaRPr kumimoji="1" lang="ja-JP" altLang="en-US"/>
        </a:p>
      </dgm:t>
    </dgm:pt>
    <dgm:pt modelId="{C4FA2821-1BBA-45FC-B4FE-70BD761A598F}" type="sibTrans" cxnId="{A1F539F9-2844-438C-B75B-07BCCC7D2A07}">
      <dgm:prSet/>
      <dgm:spPr/>
      <dgm:t>
        <a:bodyPr/>
        <a:lstStyle/>
        <a:p>
          <a:endParaRPr kumimoji="1" lang="ja-JP" altLang="en-US"/>
        </a:p>
      </dgm:t>
    </dgm:pt>
    <dgm:pt modelId="{C3A7D7EF-FE70-405C-849B-BD29D15C1A4B}">
      <dgm:prSet phldrT="[テキスト]"/>
      <dgm:spPr/>
      <dgm:t>
        <a:bodyPr/>
        <a:lstStyle/>
        <a:p>
          <a:r>
            <a:rPr kumimoji="1" lang="ja-JP" altLang="en-US" dirty="0"/>
            <a:t>リーダーシップ</a:t>
          </a:r>
        </a:p>
      </dgm:t>
    </dgm:pt>
    <dgm:pt modelId="{D352A077-7B81-4446-993C-9F4357F6C1AA}" type="parTrans" cxnId="{1F3B55B8-131D-448B-AA1D-54BA93BB9EDA}">
      <dgm:prSet/>
      <dgm:spPr/>
      <dgm:t>
        <a:bodyPr/>
        <a:lstStyle/>
        <a:p>
          <a:endParaRPr kumimoji="1" lang="ja-JP" altLang="en-US"/>
        </a:p>
      </dgm:t>
    </dgm:pt>
    <dgm:pt modelId="{D53A0C08-F8E9-4AB0-BB23-8BCA0D99D01F}" type="sibTrans" cxnId="{1F3B55B8-131D-448B-AA1D-54BA93BB9EDA}">
      <dgm:prSet/>
      <dgm:spPr/>
      <dgm:t>
        <a:bodyPr/>
        <a:lstStyle/>
        <a:p>
          <a:endParaRPr kumimoji="1" lang="ja-JP" altLang="en-US"/>
        </a:p>
      </dgm:t>
    </dgm:pt>
    <dgm:pt modelId="{69F0DB08-D6FF-4135-8EE0-B6EF078CD963}" type="pres">
      <dgm:prSet presAssocID="{70F59F64-AD8C-4EC2-86B8-7604E80AA785}" presName="cycleMatrixDiagram" presStyleCnt="0">
        <dgm:presLayoutVars>
          <dgm:chMax val="1"/>
          <dgm:dir/>
          <dgm:animLvl val="lvl"/>
          <dgm:resizeHandles val="exact"/>
        </dgm:presLayoutVars>
      </dgm:prSet>
      <dgm:spPr/>
    </dgm:pt>
    <dgm:pt modelId="{B0195EEC-5FB2-46AF-9811-675E227ECA25}" type="pres">
      <dgm:prSet presAssocID="{70F59F64-AD8C-4EC2-86B8-7604E80AA785}" presName="children" presStyleCnt="0"/>
      <dgm:spPr/>
    </dgm:pt>
    <dgm:pt modelId="{0E1C3847-D0D1-4E00-854F-C6855B3B8DEF}" type="pres">
      <dgm:prSet presAssocID="{70F59F64-AD8C-4EC2-86B8-7604E80AA785}" presName="child1group" presStyleCnt="0"/>
      <dgm:spPr/>
    </dgm:pt>
    <dgm:pt modelId="{B0D6830A-DCBF-449C-B529-61DD345C544E}" type="pres">
      <dgm:prSet presAssocID="{70F59F64-AD8C-4EC2-86B8-7604E80AA785}" presName="child1" presStyleLbl="bgAcc1" presStyleIdx="0" presStyleCnt="4"/>
      <dgm:spPr/>
    </dgm:pt>
    <dgm:pt modelId="{5D67C49C-46A4-4225-B6FB-12C210742F90}" type="pres">
      <dgm:prSet presAssocID="{70F59F64-AD8C-4EC2-86B8-7604E80AA785}" presName="child1Text" presStyleLbl="bgAcc1" presStyleIdx="0" presStyleCnt="4">
        <dgm:presLayoutVars>
          <dgm:bulletEnabled val="1"/>
        </dgm:presLayoutVars>
      </dgm:prSet>
      <dgm:spPr/>
    </dgm:pt>
    <dgm:pt modelId="{6F64862B-357B-49E2-BEA5-8324A0689487}" type="pres">
      <dgm:prSet presAssocID="{70F59F64-AD8C-4EC2-86B8-7604E80AA785}" presName="child2group" presStyleCnt="0"/>
      <dgm:spPr/>
    </dgm:pt>
    <dgm:pt modelId="{1A501ED8-3C5A-4664-ADB8-D49234E69A2E}" type="pres">
      <dgm:prSet presAssocID="{70F59F64-AD8C-4EC2-86B8-7604E80AA785}" presName="child2" presStyleLbl="bgAcc1" presStyleIdx="1" presStyleCnt="4"/>
      <dgm:spPr/>
    </dgm:pt>
    <dgm:pt modelId="{9609831A-6E94-4A01-98C5-19C143435FE8}" type="pres">
      <dgm:prSet presAssocID="{70F59F64-AD8C-4EC2-86B8-7604E80AA785}" presName="child2Text" presStyleLbl="bgAcc1" presStyleIdx="1" presStyleCnt="4">
        <dgm:presLayoutVars>
          <dgm:bulletEnabled val="1"/>
        </dgm:presLayoutVars>
      </dgm:prSet>
      <dgm:spPr/>
    </dgm:pt>
    <dgm:pt modelId="{46339BFA-5211-4F1B-90BF-36C3CBE4C93B}" type="pres">
      <dgm:prSet presAssocID="{70F59F64-AD8C-4EC2-86B8-7604E80AA785}" presName="child3group" presStyleCnt="0"/>
      <dgm:spPr/>
    </dgm:pt>
    <dgm:pt modelId="{1D481229-5232-4683-AAAA-47B4EA0965BA}" type="pres">
      <dgm:prSet presAssocID="{70F59F64-AD8C-4EC2-86B8-7604E80AA785}" presName="child3" presStyleLbl="bgAcc1" presStyleIdx="2" presStyleCnt="4"/>
      <dgm:spPr/>
    </dgm:pt>
    <dgm:pt modelId="{70922DB7-6F6B-49F6-9BC6-3DF97A543330}" type="pres">
      <dgm:prSet presAssocID="{70F59F64-AD8C-4EC2-86B8-7604E80AA785}" presName="child3Text" presStyleLbl="bgAcc1" presStyleIdx="2" presStyleCnt="4">
        <dgm:presLayoutVars>
          <dgm:bulletEnabled val="1"/>
        </dgm:presLayoutVars>
      </dgm:prSet>
      <dgm:spPr/>
    </dgm:pt>
    <dgm:pt modelId="{BE4C2184-56AD-4DCD-BB06-6121DACE471C}" type="pres">
      <dgm:prSet presAssocID="{70F59F64-AD8C-4EC2-86B8-7604E80AA785}" presName="child4group" presStyleCnt="0"/>
      <dgm:spPr/>
    </dgm:pt>
    <dgm:pt modelId="{1196FF4B-D8C0-4D49-8BA4-E87422311069}" type="pres">
      <dgm:prSet presAssocID="{70F59F64-AD8C-4EC2-86B8-7604E80AA785}" presName="child4" presStyleLbl="bgAcc1" presStyleIdx="3" presStyleCnt="4"/>
      <dgm:spPr/>
    </dgm:pt>
    <dgm:pt modelId="{71C7258F-DAE1-46FC-BDE3-9422C68FEF28}" type="pres">
      <dgm:prSet presAssocID="{70F59F64-AD8C-4EC2-86B8-7604E80AA785}" presName="child4Text" presStyleLbl="bgAcc1" presStyleIdx="3" presStyleCnt="4">
        <dgm:presLayoutVars>
          <dgm:bulletEnabled val="1"/>
        </dgm:presLayoutVars>
      </dgm:prSet>
      <dgm:spPr/>
    </dgm:pt>
    <dgm:pt modelId="{6267BF42-32D4-4B57-9C07-545C2F45C772}" type="pres">
      <dgm:prSet presAssocID="{70F59F64-AD8C-4EC2-86B8-7604E80AA785}" presName="childPlaceholder" presStyleCnt="0"/>
      <dgm:spPr/>
    </dgm:pt>
    <dgm:pt modelId="{94AB41B1-8542-41CF-ABA5-7876E3D95FB6}" type="pres">
      <dgm:prSet presAssocID="{70F59F64-AD8C-4EC2-86B8-7604E80AA785}" presName="circle" presStyleCnt="0"/>
      <dgm:spPr/>
    </dgm:pt>
    <dgm:pt modelId="{FD1AADBC-4E82-4644-9495-DE2B0CF94F39}" type="pres">
      <dgm:prSet presAssocID="{70F59F64-AD8C-4EC2-86B8-7604E80AA785}" presName="quadrant1" presStyleLbl="node1" presStyleIdx="0" presStyleCnt="4">
        <dgm:presLayoutVars>
          <dgm:chMax val="1"/>
          <dgm:bulletEnabled val="1"/>
        </dgm:presLayoutVars>
      </dgm:prSet>
      <dgm:spPr/>
    </dgm:pt>
    <dgm:pt modelId="{F6A97B39-3A84-490C-B652-1F9FC901A755}" type="pres">
      <dgm:prSet presAssocID="{70F59F64-AD8C-4EC2-86B8-7604E80AA785}" presName="quadrant2" presStyleLbl="node1" presStyleIdx="1" presStyleCnt="4">
        <dgm:presLayoutVars>
          <dgm:chMax val="1"/>
          <dgm:bulletEnabled val="1"/>
        </dgm:presLayoutVars>
      </dgm:prSet>
      <dgm:spPr/>
    </dgm:pt>
    <dgm:pt modelId="{C11409D1-B067-4145-954B-A8DCCE7DD898}" type="pres">
      <dgm:prSet presAssocID="{70F59F64-AD8C-4EC2-86B8-7604E80AA785}" presName="quadrant3" presStyleLbl="node1" presStyleIdx="2" presStyleCnt="4">
        <dgm:presLayoutVars>
          <dgm:chMax val="1"/>
          <dgm:bulletEnabled val="1"/>
        </dgm:presLayoutVars>
      </dgm:prSet>
      <dgm:spPr/>
    </dgm:pt>
    <dgm:pt modelId="{F044B6B3-FFA3-48A3-9E4A-F8BDC3E613F6}" type="pres">
      <dgm:prSet presAssocID="{70F59F64-AD8C-4EC2-86B8-7604E80AA785}" presName="quadrant4" presStyleLbl="node1" presStyleIdx="3" presStyleCnt="4">
        <dgm:presLayoutVars>
          <dgm:chMax val="1"/>
          <dgm:bulletEnabled val="1"/>
        </dgm:presLayoutVars>
      </dgm:prSet>
      <dgm:spPr/>
    </dgm:pt>
    <dgm:pt modelId="{770D1AD7-429D-45A4-8845-886409C9CCFE}" type="pres">
      <dgm:prSet presAssocID="{70F59F64-AD8C-4EC2-86B8-7604E80AA785}" presName="quadrantPlaceholder" presStyleCnt="0"/>
      <dgm:spPr/>
    </dgm:pt>
    <dgm:pt modelId="{64117E63-1BFF-4FF1-99DD-CE484F3D48B4}" type="pres">
      <dgm:prSet presAssocID="{70F59F64-AD8C-4EC2-86B8-7604E80AA785}" presName="center1" presStyleLbl="fgShp" presStyleIdx="0" presStyleCnt="2"/>
      <dgm:spPr/>
    </dgm:pt>
    <dgm:pt modelId="{571B9EAC-F1BE-4735-8245-ADF51280E33E}" type="pres">
      <dgm:prSet presAssocID="{70F59F64-AD8C-4EC2-86B8-7604E80AA785}" presName="center2" presStyleLbl="fgShp" presStyleIdx="1" presStyleCnt="2"/>
      <dgm:spPr/>
    </dgm:pt>
  </dgm:ptLst>
  <dgm:cxnLst>
    <dgm:cxn modelId="{B62E3F14-8957-4D59-8163-4248A150E3E9}" srcId="{70F59F64-AD8C-4EC2-86B8-7604E80AA785}" destId="{3528431B-60B8-4AAC-94AB-7DD83C1E7A66}" srcOrd="1" destOrd="0" parTransId="{049FE091-2C98-4B02-BA7C-F84C69E8CEBE}" sibTransId="{7A248682-F81F-4CF4-ADBB-E1E41FEE79BB}"/>
    <dgm:cxn modelId="{C77BAA19-AF0F-4664-9B8D-63F059BEFF0E}" type="presOf" srcId="{59F986F0-2BB2-4646-B63B-BFFF0706A697}" destId="{5D67C49C-46A4-4225-B6FB-12C210742F90}" srcOrd="1" destOrd="1" presId="urn:microsoft.com/office/officeart/2005/8/layout/cycle4"/>
    <dgm:cxn modelId="{ED3A221E-B55A-4F82-AE84-E4714C42CB60}" srcId="{70F59F64-AD8C-4EC2-86B8-7604E80AA785}" destId="{B318430D-5728-4F45-A3FF-2185852A3498}" srcOrd="3" destOrd="0" parTransId="{D0D0CD23-A1A5-4644-9CFD-60553E77AC60}" sibTransId="{A778DFCE-A786-4A6A-92AC-54B02BB1DB0C}"/>
    <dgm:cxn modelId="{431C952A-7D7E-46CE-89F8-1C17F389CFB9}" type="presOf" srcId="{70F59F64-AD8C-4EC2-86B8-7604E80AA785}" destId="{69F0DB08-D6FF-4135-8EE0-B6EF078CD963}" srcOrd="0" destOrd="0" presId="urn:microsoft.com/office/officeart/2005/8/layout/cycle4"/>
    <dgm:cxn modelId="{96BB992B-A139-4E45-BAAB-EF806828930B}" type="presOf" srcId="{3528431B-60B8-4AAC-94AB-7DD83C1E7A66}" destId="{F6A97B39-3A84-490C-B652-1F9FC901A755}" srcOrd="0" destOrd="0" presId="urn:microsoft.com/office/officeart/2005/8/layout/cycle4"/>
    <dgm:cxn modelId="{629F592C-45FA-41E0-8A77-4A935479FC1F}" type="presOf" srcId="{7B1E3C4D-597C-4411-921A-63B6AFD46F0A}" destId="{71C7258F-DAE1-46FC-BDE3-9422C68FEF28}" srcOrd="1" destOrd="0" presId="urn:microsoft.com/office/officeart/2005/8/layout/cycle4"/>
    <dgm:cxn modelId="{7B351139-DFA3-4646-A0DF-585D7E3DD74D}" type="presOf" srcId="{6902AD70-30EE-46A9-86E6-4D991F3BB5B4}" destId="{1A501ED8-3C5A-4664-ADB8-D49234E69A2E}" srcOrd="0" destOrd="1" presId="urn:microsoft.com/office/officeart/2005/8/layout/cycle4"/>
    <dgm:cxn modelId="{BF21B03A-E0A7-4EBB-B4DF-846CF24D3EB2}" type="presOf" srcId="{B318430D-5728-4F45-A3FF-2185852A3498}" destId="{F044B6B3-FFA3-48A3-9E4A-F8BDC3E613F6}" srcOrd="0" destOrd="0" presId="urn:microsoft.com/office/officeart/2005/8/layout/cycle4"/>
    <dgm:cxn modelId="{8EF1965B-F01A-4C80-8D87-64FEE8CA09F4}" srcId="{B318430D-5728-4F45-A3FF-2185852A3498}" destId="{7B1E3C4D-597C-4411-921A-63B6AFD46F0A}" srcOrd="0" destOrd="0" parTransId="{231C9A4E-D7DA-4B41-AF27-C16EAC4E58F2}" sibTransId="{9963DEE3-6C8E-452E-8CF9-698CB61CBB51}"/>
    <dgm:cxn modelId="{5844745D-4954-43E8-A7F6-78E8593D3DC0}" type="presOf" srcId="{C69644F8-9C8D-4AAA-88BE-7D0B15499797}" destId="{1A501ED8-3C5A-4664-ADB8-D49234E69A2E}" srcOrd="0" destOrd="2" presId="urn:microsoft.com/office/officeart/2005/8/layout/cycle4"/>
    <dgm:cxn modelId="{7EB92060-009A-4785-98AF-D6BC2B4A291B}" type="presOf" srcId="{3F2D20CD-8AE6-4FE0-ACF3-F72372BC7A2E}" destId="{C11409D1-B067-4145-954B-A8DCCE7DD898}" srcOrd="0" destOrd="0" presId="urn:microsoft.com/office/officeart/2005/8/layout/cycle4"/>
    <dgm:cxn modelId="{A25A8E46-90F3-4368-A88E-567670F68FD7}" srcId="{3528431B-60B8-4AAC-94AB-7DD83C1E7A66}" destId="{C69644F8-9C8D-4AAA-88BE-7D0B15499797}" srcOrd="2" destOrd="0" parTransId="{C56FA7D8-D764-4A91-8135-58A77C8AC3FF}" sibTransId="{1242CA0F-0FA7-41BD-A6D7-BD0935465C46}"/>
    <dgm:cxn modelId="{E71B2B67-A58F-4B24-B7BB-818A5CA172DE}" type="presOf" srcId="{278C4845-6AB4-4A2C-A568-0CB56B57B67D}" destId="{1D481229-5232-4683-AAAA-47B4EA0965BA}" srcOrd="0" destOrd="0" presId="urn:microsoft.com/office/officeart/2005/8/layout/cycle4"/>
    <dgm:cxn modelId="{0D1E9B47-08AE-4EFF-AFC4-497215E3895F}" srcId="{70F59F64-AD8C-4EC2-86B8-7604E80AA785}" destId="{3F2D20CD-8AE6-4FE0-ACF3-F72372BC7A2E}" srcOrd="2" destOrd="0" parTransId="{B07E8498-45C6-4345-B45D-4537794CC110}" sibTransId="{F2FDF7E2-6AAE-41B0-B2DE-7D00E0D928AB}"/>
    <dgm:cxn modelId="{C5560C49-0149-4200-911E-EECCA8765FB9}" type="presOf" srcId="{C69644F8-9C8D-4AAA-88BE-7D0B15499797}" destId="{9609831A-6E94-4A01-98C5-19C143435FE8}" srcOrd="1" destOrd="2" presId="urn:microsoft.com/office/officeart/2005/8/layout/cycle4"/>
    <dgm:cxn modelId="{7AF86C49-D5F0-4FBB-9ED7-B1F4E0DA41F9}" type="presOf" srcId="{C3A7D7EF-FE70-405C-849B-BD29D15C1A4B}" destId="{9609831A-6E94-4A01-98C5-19C143435FE8}" srcOrd="1" destOrd="0" presId="urn:microsoft.com/office/officeart/2005/8/layout/cycle4"/>
    <dgm:cxn modelId="{4209D06F-41F3-4781-820E-07CE87E43F44}" type="presOf" srcId="{26B4C23C-8EB5-4F4A-814E-568198A207FB}" destId="{5D67C49C-46A4-4225-B6FB-12C210742F90}" srcOrd="1" destOrd="0" presId="urn:microsoft.com/office/officeart/2005/8/layout/cycle4"/>
    <dgm:cxn modelId="{71EDE375-FB5B-48FB-BE71-1DF90EE00004}" type="presOf" srcId="{278C4845-6AB4-4A2C-A568-0CB56B57B67D}" destId="{70922DB7-6F6B-49F6-9BC6-3DF97A543330}" srcOrd="1" destOrd="0" presId="urn:microsoft.com/office/officeart/2005/8/layout/cycle4"/>
    <dgm:cxn modelId="{C1284A56-033D-457C-89B6-83C72E97B09A}" srcId="{B318430D-5728-4F45-A3FF-2185852A3498}" destId="{3510254A-D5D7-4755-8ABC-FF867BFD3645}" srcOrd="1" destOrd="0" parTransId="{5D2E5C1A-3A18-4D2A-A49A-1FF92189B5F8}" sibTransId="{47500ED2-36B2-44B6-A1B9-9708C30C1907}"/>
    <dgm:cxn modelId="{E17A537F-3136-46CB-8C62-7A9F03DA9EA7}" srcId="{3528431B-60B8-4AAC-94AB-7DD83C1E7A66}" destId="{6902AD70-30EE-46A9-86E6-4D991F3BB5B4}" srcOrd="1" destOrd="0" parTransId="{3B967F75-3029-4976-B39F-E3B1DBDDF7BC}" sibTransId="{A6A6AA82-EB83-4CEC-90A4-A0F55B162BDF}"/>
    <dgm:cxn modelId="{4067688A-5A34-460C-AFA9-89D616BEFDF1}" srcId="{66EDE0FA-5B7E-403C-AA1B-BEC861165DB0}" destId="{26B4C23C-8EB5-4F4A-814E-568198A207FB}" srcOrd="0" destOrd="0" parTransId="{EC3FBD5E-1C60-4697-9372-AD9974951B61}" sibTransId="{49CA62A2-97D6-42E5-A836-8CE24554B7FE}"/>
    <dgm:cxn modelId="{5140A093-9655-445E-823B-5E23E0B1646A}" type="presOf" srcId="{66EDE0FA-5B7E-403C-AA1B-BEC861165DB0}" destId="{FD1AADBC-4E82-4644-9495-DE2B0CF94F39}" srcOrd="0" destOrd="0" presId="urn:microsoft.com/office/officeart/2005/8/layout/cycle4"/>
    <dgm:cxn modelId="{432ECEA0-2A0D-4834-8627-68132786D95B}" type="presOf" srcId="{C3A7D7EF-FE70-405C-849B-BD29D15C1A4B}" destId="{1A501ED8-3C5A-4664-ADB8-D49234E69A2E}" srcOrd="0" destOrd="0" presId="urn:microsoft.com/office/officeart/2005/8/layout/cycle4"/>
    <dgm:cxn modelId="{1F3B55B8-131D-448B-AA1D-54BA93BB9EDA}" srcId="{3528431B-60B8-4AAC-94AB-7DD83C1E7A66}" destId="{C3A7D7EF-FE70-405C-849B-BD29D15C1A4B}" srcOrd="0" destOrd="0" parTransId="{D352A077-7B81-4446-993C-9F4357F6C1AA}" sibTransId="{D53A0C08-F8E9-4AB0-BB23-8BCA0D99D01F}"/>
    <dgm:cxn modelId="{26E019BB-1801-40D9-B9D6-5C8727083521}" type="presOf" srcId="{3510254A-D5D7-4755-8ABC-FF867BFD3645}" destId="{1196FF4B-D8C0-4D49-8BA4-E87422311069}" srcOrd="0" destOrd="1" presId="urn:microsoft.com/office/officeart/2005/8/layout/cycle4"/>
    <dgm:cxn modelId="{1BF1F3BB-433F-4BC2-9497-7CA79BE0BBD6}" srcId="{70F59F64-AD8C-4EC2-86B8-7604E80AA785}" destId="{66EDE0FA-5B7E-403C-AA1B-BEC861165DB0}" srcOrd="0" destOrd="0" parTransId="{E5BCEB0E-6732-4CC0-8CFA-0880BBF036A0}" sibTransId="{39CE6F41-998D-4792-A71B-4551C93A05EC}"/>
    <dgm:cxn modelId="{D6BB86BD-6FC6-47FB-BCCC-E313C56C80CA}" type="presOf" srcId="{26B4C23C-8EB5-4F4A-814E-568198A207FB}" destId="{B0D6830A-DCBF-449C-B529-61DD345C544E}" srcOrd="0" destOrd="0" presId="urn:microsoft.com/office/officeart/2005/8/layout/cycle4"/>
    <dgm:cxn modelId="{EE59CFC1-D2F4-43E3-9868-201B4AE2A2B0}" type="presOf" srcId="{59F986F0-2BB2-4646-B63B-BFFF0706A697}" destId="{B0D6830A-DCBF-449C-B529-61DD345C544E}" srcOrd="0" destOrd="1" presId="urn:microsoft.com/office/officeart/2005/8/layout/cycle4"/>
    <dgm:cxn modelId="{8F7F6AD0-2D47-4629-8CD1-A20405F5995D}" type="presOf" srcId="{6902AD70-30EE-46A9-86E6-4D991F3BB5B4}" destId="{9609831A-6E94-4A01-98C5-19C143435FE8}" srcOrd="1" destOrd="1" presId="urn:microsoft.com/office/officeart/2005/8/layout/cycle4"/>
    <dgm:cxn modelId="{673829EB-8DE6-4EE6-AD5A-4345B25F4CC4}" srcId="{3F2D20CD-8AE6-4FE0-ACF3-F72372BC7A2E}" destId="{278C4845-6AB4-4A2C-A568-0CB56B57B67D}" srcOrd="0" destOrd="0" parTransId="{C7090434-3C44-4A26-A048-3163D525A127}" sibTransId="{9886EE6C-F7A7-4DE7-830C-6B7B624CBDCC}"/>
    <dgm:cxn modelId="{33DAC8EC-ACE5-45E4-AB71-AA1C03190922}" type="presOf" srcId="{3510254A-D5D7-4755-8ABC-FF867BFD3645}" destId="{71C7258F-DAE1-46FC-BDE3-9422C68FEF28}" srcOrd="1" destOrd="1" presId="urn:microsoft.com/office/officeart/2005/8/layout/cycle4"/>
    <dgm:cxn modelId="{6C7218ED-CD22-4FDE-903A-DE10FD158E5E}" type="presOf" srcId="{7B1E3C4D-597C-4411-921A-63B6AFD46F0A}" destId="{1196FF4B-D8C0-4D49-8BA4-E87422311069}" srcOrd="0" destOrd="0" presId="urn:microsoft.com/office/officeart/2005/8/layout/cycle4"/>
    <dgm:cxn modelId="{A1F539F9-2844-438C-B75B-07BCCC7D2A07}" srcId="{66EDE0FA-5B7E-403C-AA1B-BEC861165DB0}" destId="{59F986F0-2BB2-4646-B63B-BFFF0706A697}" srcOrd="1" destOrd="0" parTransId="{673E22F7-BC31-43BC-BE57-72D470DD8E47}" sibTransId="{C4FA2821-1BBA-45FC-B4FE-70BD761A598F}"/>
    <dgm:cxn modelId="{2E0F3DFD-BAFB-4733-B2CF-E1F69CC43007}" type="presParOf" srcId="{69F0DB08-D6FF-4135-8EE0-B6EF078CD963}" destId="{B0195EEC-5FB2-46AF-9811-675E227ECA25}" srcOrd="0" destOrd="0" presId="urn:microsoft.com/office/officeart/2005/8/layout/cycle4"/>
    <dgm:cxn modelId="{BCA29D95-1C32-4511-BFBE-C5EACAC77C99}" type="presParOf" srcId="{B0195EEC-5FB2-46AF-9811-675E227ECA25}" destId="{0E1C3847-D0D1-4E00-854F-C6855B3B8DEF}" srcOrd="0" destOrd="0" presId="urn:microsoft.com/office/officeart/2005/8/layout/cycle4"/>
    <dgm:cxn modelId="{FFED5F8E-57F7-478C-A322-E1C76942679D}" type="presParOf" srcId="{0E1C3847-D0D1-4E00-854F-C6855B3B8DEF}" destId="{B0D6830A-DCBF-449C-B529-61DD345C544E}" srcOrd="0" destOrd="0" presId="urn:microsoft.com/office/officeart/2005/8/layout/cycle4"/>
    <dgm:cxn modelId="{1A8D408F-4800-4945-B43D-FC088A092383}" type="presParOf" srcId="{0E1C3847-D0D1-4E00-854F-C6855B3B8DEF}" destId="{5D67C49C-46A4-4225-B6FB-12C210742F90}" srcOrd="1" destOrd="0" presId="urn:microsoft.com/office/officeart/2005/8/layout/cycle4"/>
    <dgm:cxn modelId="{2DE1D9E5-D7BC-48E1-9930-D12052A19E97}" type="presParOf" srcId="{B0195EEC-5FB2-46AF-9811-675E227ECA25}" destId="{6F64862B-357B-49E2-BEA5-8324A0689487}" srcOrd="1" destOrd="0" presId="urn:microsoft.com/office/officeart/2005/8/layout/cycle4"/>
    <dgm:cxn modelId="{846DFEF3-380B-4E80-BF1D-1DACBD30978C}" type="presParOf" srcId="{6F64862B-357B-49E2-BEA5-8324A0689487}" destId="{1A501ED8-3C5A-4664-ADB8-D49234E69A2E}" srcOrd="0" destOrd="0" presId="urn:microsoft.com/office/officeart/2005/8/layout/cycle4"/>
    <dgm:cxn modelId="{70EBC3C0-4890-43D5-BE65-86AA595C5169}" type="presParOf" srcId="{6F64862B-357B-49E2-BEA5-8324A0689487}" destId="{9609831A-6E94-4A01-98C5-19C143435FE8}" srcOrd="1" destOrd="0" presId="urn:microsoft.com/office/officeart/2005/8/layout/cycle4"/>
    <dgm:cxn modelId="{E0F1C306-7AED-4F22-B0B8-AC83C09A36D8}" type="presParOf" srcId="{B0195EEC-5FB2-46AF-9811-675E227ECA25}" destId="{46339BFA-5211-4F1B-90BF-36C3CBE4C93B}" srcOrd="2" destOrd="0" presId="urn:microsoft.com/office/officeart/2005/8/layout/cycle4"/>
    <dgm:cxn modelId="{87AEB829-25DE-417B-8695-1350E3298670}" type="presParOf" srcId="{46339BFA-5211-4F1B-90BF-36C3CBE4C93B}" destId="{1D481229-5232-4683-AAAA-47B4EA0965BA}" srcOrd="0" destOrd="0" presId="urn:microsoft.com/office/officeart/2005/8/layout/cycle4"/>
    <dgm:cxn modelId="{7FC23D23-74AD-42D8-BC43-2C6C3E04F977}" type="presParOf" srcId="{46339BFA-5211-4F1B-90BF-36C3CBE4C93B}" destId="{70922DB7-6F6B-49F6-9BC6-3DF97A543330}" srcOrd="1" destOrd="0" presId="urn:microsoft.com/office/officeart/2005/8/layout/cycle4"/>
    <dgm:cxn modelId="{AB57AA31-4A67-4028-9E85-5896B7FE34EC}" type="presParOf" srcId="{B0195EEC-5FB2-46AF-9811-675E227ECA25}" destId="{BE4C2184-56AD-4DCD-BB06-6121DACE471C}" srcOrd="3" destOrd="0" presId="urn:microsoft.com/office/officeart/2005/8/layout/cycle4"/>
    <dgm:cxn modelId="{90DE7940-599A-433B-9078-F8135916133C}" type="presParOf" srcId="{BE4C2184-56AD-4DCD-BB06-6121DACE471C}" destId="{1196FF4B-D8C0-4D49-8BA4-E87422311069}" srcOrd="0" destOrd="0" presId="urn:microsoft.com/office/officeart/2005/8/layout/cycle4"/>
    <dgm:cxn modelId="{136212B1-9A24-40CD-B13D-22C5642A649D}" type="presParOf" srcId="{BE4C2184-56AD-4DCD-BB06-6121DACE471C}" destId="{71C7258F-DAE1-46FC-BDE3-9422C68FEF28}" srcOrd="1" destOrd="0" presId="urn:microsoft.com/office/officeart/2005/8/layout/cycle4"/>
    <dgm:cxn modelId="{41DDC671-34D6-4D39-B4A6-FFDBE3CB6730}" type="presParOf" srcId="{B0195EEC-5FB2-46AF-9811-675E227ECA25}" destId="{6267BF42-32D4-4B57-9C07-545C2F45C772}" srcOrd="4" destOrd="0" presId="urn:microsoft.com/office/officeart/2005/8/layout/cycle4"/>
    <dgm:cxn modelId="{0BED1A7F-4EFE-46D2-AD2A-254638D21A99}" type="presParOf" srcId="{69F0DB08-D6FF-4135-8EE0-B6EF078CD963}" destId="{94AB41B1-8542-41CF-ABA5-7876E3D95FB6}" srcOrd="1" destOrd="0" presId="urn:microsoft.com/office/officeart/2005/8/layout/cycle4"/>
    <dgm:cxn modelId="{C09C22DB-FB11-4DC9-9B9E-7C37989ECC0E}" type="presParOf" srcId="{94AB41B1-8542-41CF-ABA5-7876E3D95FB6}" destId="{FD1AADBC-4E82-4644-9495-DE2B0CF94F39}" srcOrd="0" destOrd="0" presId="urn:microsoft.com/office/officeart/2005/8/layout/cycle4"/>
    <dgm:cxn modelId="{005E023B-918F-46A2-A9A9-1C92CD9D944E}" type="presParOf" srcId="{94AB41B1-8542-41CF-ABA5-7876E3D95FB6}" destId="{F6A97B39-3A84-490C-B652-1F9FC901A755}" srcOrd="1" destOrd="0" presId="urn:microsoft.com/office/officeart/2005/8/layout/cycle4"/>
    <dgm:cxn modelId="{FC0E8F8F-F15B-4D57-9801-6F5D6512FEB1}" type="presParOf" srcId="{94AB41B1-8542-41CF-ABA5-7876E3D95FB6}" destId="{C11409D1-B067-4145-954B-A8DCCE7DD898}" srcOrd="2" destOrd="0" presId="urn:microsoft.com/office/officeart/2005/8/layout/cycle4"/>
    <dgm:cxn modelId="{15C35F20-3053-47B0-89E1-2FA9CD52F5D0}" type="presParOf" srcId="{94AB41B1-8542-41CF-ABA5-7876E3D95FB6}" destId="{F044B6B3-FFA3-48A3-9E4A-F8BDC3E613F6}" srcOrd="3" destOrd="0" presId="urn:microsoft.com/office/officeart/2005/8/layout/cycle4"/>
    <dgm:cxn modelId="{5856D1A0-9E9A-4556-9326-81D9358DCF4B}" type="presParOf" srcId="{94AB41B1-8542-41CF-ABA5-7876E3D95FB6}" destId="{770D1AD7-429D-45A4-8845-886409C9CCFE}" srcOrd="4" destOrd="0" presId="urn:microsoft.com/office/officeart/2005/8/layout/cycle4"/>
    <dgm:cxn modelId="{A5F4F9D1-D527-4DED-92C3-CBA0F9183E2A}" type="presParOf" srcId="{69F0DB08-D6FF-4135-8EE0-B6EF078CD963}" destId="{64117E63-1BFF-4FF1-99DD-CE484F3D48B4}" srcOrd="2" destOrd="0" presId="urn:microsoft.com/office/officeart/2005/8/layout/cycle4"/>
    <dgm:cxn modelId="{33F72ACA-7507-46E9-B355-DE901B18ED52}" type="presParOf" srcId="{69F0DB08-D6FF-4135-8EE0-B6EF078CD963}" destId="{571B9EAC-F1BE-4735-8245-ADF51280E33E}"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81229-5232-4683-AAAA-47B4EA0965BA}">
      <dsp:nvSpPr>
        <dsp:cNvPr id="0" name=""/>
        <dsp:cNvSpPr/>
      </dsp:nvSpPr>
      <dsp:spPr>
        <a:xfrm>
          <a:off x="2992831" y="2165207"/>
          <a:ext cx="1572959" cy="10189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実行／適用</a:t>
          </a:r>
        </a:p>
      </dsp:txBody>
      <dsp:txXfrm>
        <a:off x="3487101" y="2442319"/>
        <a:ext cx="1056307" cy="719426"/>
      </dsp:txXfrm>
    </dsp:sp>
    <dsp:sp modelId="{1196FF4B-D8C0-4D49-8BA4-E87422311069}">
      <dsp:nvSpPr>
        <dsp:cNvPr id="0" name=""/>
        <dsp:cNvSpPr/>
      </dsp:nvSpPr>
      <dsp:spPr>
        <a:xfrm>
          <a:off x="426424" y="2165207"/>
          <a:ext cx="1572959" cy="10189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評価</a:t>
          </a:r>
        </a:p>
        <a:p>
          <a:pPr marL="57150" lvl="1" indent="-57150" algn="l" defTabSz="488950">
            <a:lnSpc>
              <a:spcPct val="90000"/>
            </a:lnSpc>
            <a:spcBef>
              <a:spcPct val="0"/>
            </a:spcBef>
            <a:spcAft>
              <a:spcPct val="15000"/>
            </a:spcAft>
            <a:buChar char="•"/>
          </a:pPr>
          <a:r>
            <a:rPr kumimoji="1" lang="ja-JP" altLang="en-US" sz="1100" kern="1200" dirty="0"/>
            <a:t>効果の確認</a:t>
          </a:r>
        </a:p>
      </dsp:txBody>
      <dsp:txXfrm>
        <a:off x="448806" y="2442319"/>
        <a:ext cx="1056307" cy="719426"/>
      </dsp:txXfrm>
    </dsp:sp>
    <dsp:sp modelId="{1A501ED8-3C5A-4664-ADB8-D49234E69A2E}">
      <dsp:nvSpPr>
        <dsp:cNvPr id="0" name=""/>
        <dsp:cNvSpPr/>
      </dsp:nvSpPr>
      <dsp:spPr>
        <a:xfrm>
          <a:off x="2992831" y="0"/>
          <a:ext cx="1572959" cy="10189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リーダーシップ</a:t>
          </a:r>
        </a:p>
        <a:p>
          <a:pPr marL="57150" lvl="1" indent="-57150" algn="l" defTabSz="488950">
            <a:lnSpc>
              <a:spcPct val="90000"/>
            </a:lnSpc>
            <a:spcBef>
              <a:spcPct val="0"/>
            </a:spcBef>
            <a:spcAft>
              <a:spcPct val="15000"/>
            </a:spcAft>
            <a:buChar char="•"/>
          </a:pPr>
          <a:r>
            <a:rPr kumimoji="1" lang="ja-JP" altLang="en-US" sz="1100" kern="1200" dirty="0"/>
            <a:t>状況把握</a:t>
          </a:r>
        </a:p>
        <a:p>
          <a:pPr marL="57150" lvl="1" indent="-57150" algn="l" defTabSz="488950">
            <a:lnSpc>
              <a:spcPct val="90000"/>
            </a:lnSpc>
            <a:spcBef>
              <a:spcPct val="0"/>
            </a:spcBef>
            <a:spcAft>
              <a:spcPct val="15000"/>
            </a:spcAft>
            <a:buChar char="•"/>
          </a:pPr>
          <a:r>
            <a:rPr kumimoji="1" lang="ja-JP" altLang="en-US" sz="1100" kern="1200" dirty="0"/>
            <a:t>計画</a:t>
          </a:r>
        </a:p>
      </dsp:txBody>
      <dsp:txXfrm>
        <a:off x="3487101" y="22382"/>
        <a:ext cx="1056307" cy="719426"/>
      </dsp:txXfrm>
    </dsp:sp>
    <dsp:sp modelId="{B0D6830A-DCBF-449C-B529-61DD345C544E}">
      <dsp:nvSpPr>
        <dsp:cNvPr id="0" name=""/>
        <dsp:cNvSpPr/>
      </dsp:nvSpPr>
      <dsp:spPr>
        <a:xfrm>
          <a:off x="426424" y="0"/>
          <a:ext cx="1572959" cy="10189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改善</a:t>
          </a:r>
        </a:p>
        <a:p>
          <a:pPr marL="57150" lvl="1" indent="-57150" algn="l" defTabSz="488950">
            <a:lnSpc>
              <a:spcPct val="90000"/>
            </a:lnSpc>
            <a:spcBef>
              <a:spcPct val="0"/>
            </a:spcBef>
            <a:spcAft>
              <a:spcPct val="15000"/>
            </a:spcAft>
            <a:buChar char="•"/>
          </a:pPr>
          <a:r>
            <a:rPr kumimoji="1" lang="ja-JP" altLang="en-US" sz="1100" kern="1200" dirty="0"/>
            <a:t>標準化</a:t>
          </a:r>
        </a:p>
      </dsp:txBody>
      <dsp:txXfrm>
        <a:off x="448806" y="22382"/>
        <a:ext cx="1056307" cy="719426"/>
      </dsp:txXfrm>
    </dsp:sp>
    <dsp:sp modelId="{FD1AADBC-4E82-4644-9495-DE2B0CF94F39}">
      <dsp:nvSpPr>
        <dsp:cNvPr id="0" name=""/>
        <dsp:cNvSpPr/>
      </dsp:nvSpPr>
      <dsp:spPr>
        <a:xfrm>
          <a:off x="1085539" y="181495"/>
          <a:ext cx="1378727" cy="1378727"/>
        </a:xfrm>
        <a:prstGeom prst="pieWedge">
          <a:avLst/>
        </a:prstGeom>
        <a:solidFill>
          <a:srgbClr val="00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kumimoji="1" lang="en-US" altLang="ja-JP" sz="1900" b="1" kern="1200" dirty="0"/>
            <a:t>Act</a:t>
          </a:r>
          <a:endParaRPr kumimoji="1" lang="ja-JP" altLang="en-US" sz="1900" b="1" kern="1200" dirty="0"/>
        </a:p>
      </dsp:txBody>
      <dsp:txXfrm>
        <a:off x="1489359" y="585315"/>
        <a:ext cx="974907" cy="974907"/>
      </dsp:txXfrm>
    </dsp:sp>
    <dsp:sp modelId="{F6A97B39-3A84-490C-B652-1F9FC901A755}">
      <dsp:nvSpPr>
        <dsp:cNvPr id="0" name=""/>
        <dsp:cNvSpPr/>
      </dsp:nvSpPr>
      <dsp:spPr>
        <a:xfrm rot="5400000">
          <a:off x="2527949" y="181495"/>
          <a:ext cx="1378727" cy="1378727"/>
        </a:xfrm>
        <a:prstGeom prst="pieWedge">
          <a:avLst/>
        </a:prstGeom>
        <a:solidFill>
          <a:srgbClr val="CCE9A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kumimoji="1" lang="en-US" altLang="ja-JP" sz="1900" b="1" kern="1200" dirty="0">
              <a:solidFill>
                <a:schemeClr val="accent5">
                  <a:lumMod val="25000"/>
                </a:schemeClr>
              </a:solidFill>
            </a:rPr>
            <a:t>Plan</a:t>
          </a:r>
          <a:endParaRPr kumimoji="1" lang="ja-JP" altLang="en-US" sz="1900" b="1" kern="1200" dirty="0">
            <a:solidFill>
              <a:schemeClr val="accent5">
                <a:lumMod val="25000"/>
              </a:schemeClr>
            </a:solidFill>
          </a:endParaRPr>
        </a:p>
      </dsp:txBody>
      <dsp:txXfrm rot="-5400000">
        <a:off x="2527949" y="585315"/>
        <a:ext cx="974907" cy="974907"/>
      </dsp:txXfrm>
    </dsp:sp>
    <dsp:sp modelId="{C11409D1-B067-4145-954B-A8DCCE7DD898}">
      <dsp:nvSpPr>
        <dsp:cNvPr id="0" name=""/>
        <dsp:cNvSpPr/>
      </dsp:nvSpPr>
      <dsp:spPr>
        <a:xfrm rot="10800000">
          <a:off x="2527949" y="1623905"/>
          <a:ext cx="1378727" cy="1378727"/>
        </a:xfrm>
        <a:prstGeom prst="pieWedge">
          <a:avLst/>
        </a:prstGeom>
        <a:solidFill>
          <a:srgbClr val="33FF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kumimoji="1" lang="en-US" altLang="ja-JP" sz="1900" b="1" kern="1200" dirty="0">
              <a:solidFill>
                <a:schemeClr val="accent5">
                  <a:lumMod val="25000"/>
                </a:schemeClr>
              </a:solidFill>
            </a:rPr>
            <a:t>Do</a:t>
          </a:r>
          <a:endParaRPr kumimoji="1" lang="ja-JP" altLang="en-US" sz="1900" b="1" kern="1200" dirty="0">
            <a:solidFill>
              <a:schemeClr val="accent5">
                <a:lumMod val="25000"/>
              </a:schemeClr>
            </a:solidFill>
          </a:endParaRPr>
        </a:p>
      </dsp:txBody>
      <dsp:txXfrm rot="10800000">
        <a:off x="2527949" y="1623905"/>
        <a:ext cx="974907" cy="974907"/>
      </dsp:txXfrm>
    </dsp:sp>
    <dsp:sp modelId="{F044B6B3-FFA3-48A3-9E4A-F8BDC3E613F6}">
      <dsp:nvSpPr>
        <dsp:cNvPr id="0" name=""/>
        <dsp:cNvSpPr/>
      </dsp:nvSpPr>
      <dsp:spPr>
        <a:xfrm rot="16200000">
          <a:off x="1085539" y="1623905"/>
          <a:ext cx="1378727" cy="1378727"/>
        </a:xfrm>
        <a:prstGeom prst="pieWedge">
          <a:avLst/>
        </a:prstGeom>
        <a:solidFill>
          <a:srgbClr val="00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kumimoji="1" lang="en-US" altLang="ja-JP" sz="1900" b="1" kern="1200" dirty="0">
              <a:solidFill>
                <a:schemeClr val="tx1"/>
              </a:solidFill>
            </a:rPr>
            <a:t>Check</a:t>
          </a:r>
          <a:endParaRPr kumimoji="1" lang="ja-JP" altLang="en-US" sz="1900" b="1" kern="1200" dirty="0">
            <a:solidFill>
              <a:schemeClr val="tx1"/>
            </a:solidFill>
          </a:endParaRPr>
        </a:p>
      </dsp:txBody>
      <dsp:txXfrm rot="5400000">
        <a:off x="1489359" y="1623905"/>
        <a:ext cx="974907" cy="974907"/>
      </dsp:txXfrm>
    </dsp:sp>
    <dsp:sp modelId="{64117E63-1BFF-4FF1-99DD-CE484F3D48B4}">
      <dsp:nvSpPr>
        <dsp:cNvPr id="0" name=""/>
        <dsp:cNvSpPr/>
      </dsp:nvSpPr>
      <dsp:spPr>
        <a:xfrm>
          <a:off x="2258094" y="1305492"/>
          <a:ext cx="476027" cy="41393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1B9EAC-F1BE-4735-8245-ADF51280E33E}">
      <dsp:nvSpPr>
        <dsp:cNvPr id="0" name=""/>
        <dsp:cNvSpPr/>
      </dsp:nvSpPr>
      <dsp:spPr>
        <a:xfrm rot="10800000">
          <a:off x="2258094" y="1464698"/>
          <a:ext cx="476027" cy="41393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1D2E367-A6ED-46DE-B6CB-8003E677DD1D}"/>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200"/>
            </a:lvl1pPr>
          </a:lstStyle>
          <a:p>
            <a:pPr>
              <a:defRPr/>
            </a:pPr>
            <a:endParaRPr lang="en-US" altLang="ja-JP"/>
          </a:p>
        </p:txBody>
      </p:sp>
      <p:sp>
        <p:nvSpPr>
          <p:cNvPr id="3075" name="Rectangle 3">
            <a:extLst>
              <a:ext uri="{FF2B5EF4-FFF2-40B4-BE49-F238E27FC236}">
                <a16:creationId xmlns:a16="http://schemas.microsoft.com/office/drawing/2014/main" id="{6E5B470D-7983-4965-A5A7-6DD2957D1411}"/>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200"/>
            </a:lvl1pPr>
          </a:lstStyle>
          <a:p>
            <a:pPr>
              <a:defRPr/>
            </a:pPr>
            <a:endParaRPr lang="en-US" altLang="ja-JP"/>
          </a:p>
        </p:txBody>
      </p:sp>
      <p:sp>
        <p:nvSpPr>
          <p:cNvPr id="3076" name="Rectangle 4">
            <a:extLst>
              <a:ext uri="{FF2B5EF4-FFF2-40B4-BE49-F238E27FC236}">
                <a16:creationId xmlns:a16="http://schemas.microsoft.com/office/drawing/2014/main" id="{CD4F94C5-C2AB-40C5-86A8-9E5022A9986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11A24682-F98F-4740-99B1-EDFB5770DA8A}"/>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8" name="Rectangle 6">
            <a:extLst>
              <a:ext uri="{FF2B5EF4-FFF2-40B4-BE49-F238E27FC236}">
                <a16:creationId xmlns:a16="http://schemas.microsoft.com/office/drawing/2014/main" id="{D232B3D0-0F9A-45F6-B92F-DEE2385B0A47}"/>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FontTx/>
              <a:buNone/>
              <a:defRPr sz="1200"/>
            </a:lvl1pPr>
          </a:lstStyle>
          <a:p>
            <a:pPr>
              <a:defRPr/>
            </a:pPr>
            <a:endParaRPr lang="en-US" altLang="ja-JP"/>
          </a:p>
        </p:txBody>
      </p:sp>
      <p:sp>
        <p:nvSpPr>
          <p:cNvPr id="3079" name="Rectangle 7">
            <a:extLst>
              <a:ext uri="{FF2B5EF4-FFF2-40B4-BE49-F238E27FC236}">
                <a16:creationId xmlns:a16="http://schemas.microsoft.com/office/drawing/2014/main" id="{D2C0A54A-2BEF-4B06-99E4-5EE77FD56900}"/>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FontTx/>
              <a:buNone/>
              <a:defRPr sz="1200"/>
            </a:lvl1pPr>
          </a:lstStyle>
          <a:p>
            <a:pPr>
              <a:defRPr/>
            </a:pPr>
            <a:fld id="{AFE97010-9C7B-4873-A04C-57557386734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13A1776C-6951-4DD6-B9A4-E17161D9188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9pPr>
          </a:lstStyle>
          <a:p>
            <a:fld id="{DD76A9F2-B4B9-43B8-8F54-24389516BB90}" type="slidenum">
              <a:rPr lang="en-US" altLang="ja-JP" sz="1200" smtClean="0"/>
              <a:pPr/>
              <a:t>1</a:t>
            </a:fld>
            <a:endParaRPr lang="en-US" altLang="ja-JP" sz="1200"/>
          </a:p>
        </p:txBody>
      </p:sp>
      <p:sp>
        <p:nvSpPr>
          <p:cNvPr id="5123" name="Rectangle 2">
            <a:extLst>
              <a:ext uri="{FF2B5EF4-FFF2-40B4-BE49-F238E27FC236}">
                <a16:creationId xmlns:a16="http://schemas.microsoft.com/office/drawing/2014/main" id="{DC3B6C52-B2B8-4368-8C79-C0504186AEC0}"/>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3FB866A6-05B1-42DB-8A6C-C3C409E8BF5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a:extLst>
              <a:ext uri="{FF2B5EF4-FFF2-40B4-BE49-F238E27FC236}">
                <a16:creationId xmlns:a16="http://schemas.microsoft.com/office/drawing/2014/main" id="{834AA2A7-6D55-47A7-AE67-E4856287108A}"/>
              </a:ext>
            </a:extLst>
          </p:cNvPr>
          <p:cNvSpPr>
            <a:spLocks noGrp="1" noRot="1" noChangeAspect="1" noChangeArrowheads="1" noTextEdit="1"/>
          </p:cNvSpPr>
          <p:nvPr>
            <p:ph type="sldImg"/>
          </p:nvPr>
        </p:nvSpPr>
        <p:spPr>
          <a:ln/>
        </p:spPr>
      </p:sp>
      <p:sp>
        <p:nvSpPr>
          <p:cNvPr id="12291" name="ノート プレースホルダー 2">
            <a:extLst>
              <a:ext uri="{FF2B5EF4-FFF2-40B4-BE49-F238E27FC236}">
                <a16:creationId xmlns:a16="http://schemas.microsoft.com/office/drawing/2014/main" id="{4C5D76BE-B302-45D8-868A-2530E764E83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2292" name="スライド番号プレースホルダー 3">
            <a:extLst>
              <a:ext uri="{FF2B5EF4-FFF2-40B4-BE49-F238E27FC236}">
                <a16:creationId xmlns:a16="http://schemas.microsoft.com/office/drawing/2014/main" id="{75C47F7C-EDAB-4D3C-AB76-AC5D96D087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9pPr>
          </a:lstStyle>
          <a:p>
            <a:fld id="{89E66B56-9F4B-4112-8120-795F3DBD72A5}" type="slidenum">
              <a:rPr lang="en-US" altLang="ja-JP" sz="1200" smtClean="0"/>
              <a:pPr/>
              <a:t>7</a:t>
            </a:fld>
            <a:endParaRPr lang="en-US" altLang="ja-JP"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E69F96D-587A-4A05-B94D-F01871ABCD14}"/>
              </a:ext>
            </a:extLst>
          </p:cNvPr>
          <p:cNvGrpSpPr>
            <a:grpSpLocks/>
          </p:cNvGrpSpPr>
          <p:nvPr/>
        </p:nvGrpSpPr>
        <p:grpSpPr bwMode="auto">
          <a:xfrm>
            <a:off x="-9525" y="-20638"/>
            <a:ext cx="9153525" cy="6878638"/>
            <a:chOff x="-6" y="-13"/>
            <a:chExt cx="5766" cy="4333"/>
          </a:xfrm>
        </p:grpSpPr>
        <p:sp>
          <p:nvSpPr>
            <p:cNvPr id="5" name="Rectangle 3">
              <a:extLst>
                <a:ext uri="{FF2B5EF4-FFF2-40B4-BE49-F238E27FC236}">
                  <a16:creationId xmlns:a16="http://schemas.microsoft.com/office/drawing/2014/main" id="{FB8DEED0-2FD5-44B9-AAAF-5804C22593A9}"/>
                </a:ext>
              </a:extLst>
            </p:cNvPr>
            <p:cNvSpPr>
              <a:spLocks noChangeArrowheads="1"/>
            </p:cNvSpPr>
            <p:nvPr/>
          </p:nvSpPr>
          <p:spPr bwMode="invGray">
            <a:xfrm>
              <a:off x="5549" y="0"/>
              <a:ext cx="211" cy="4320"/>
            </a:xfrm>
            <a:prstGeom prst="rect">
              <a:avLst/>
            </a:prstGeom>
            <a:gradFill rotWithShape="0">
              <a:gsLst>
                <a:gs pos="0">
                  <a:schemeClr val="accent2"/>
                </a:gs>
                <a:gs pos="50000">
                  <a:schemeClr val="hlink"/>
                </a:gs>
                <a:gs pos="100000">
                  <a:schemeClr val="accent2"/>
                </a:gs>
              </a:gsLst>
              <a:lin ang="0" scaled="1"/>
            </a:gradFill>
            <a:ln>
              <a:noFill/>
            </a:ln>
          </p:spPr>
          <p:txBody>
            <a:bodyPr wrap="none" anchor="ctr"/>
            <a:lstStyle/>
            <a:p>
              <a:pPr eaLnBrk="1" hangingPunct="1">
                <a:lnSpc>
                  <a:spcPct val="90000"/>
                </a:lnSpc>
                <a:spcBef>
                  <a:spcPct val="20000"/>
                </a:spcBef>
                <a:buFont typeface="Wingdings" panose="05000000000000000000" pitchFamily="2" charset="2"/>
                <a:buChar char="u"/>
                <a:defRPr/>
              </a:pPr>
              <a:endParaRPr lang="ja-JP" altLang="en-US"/>
            </a:p>
          </p:txBody>
        </p:sp>
        <p:sp>
          <p:nvSpPr>
            <p:cNvPr id="6" name="Freeform 4">
              <a:extLst>
                <a:ext uri="{FF2B5EF4-FFF2-40B4-BE49-F238E27FC236}">
                  <a16:creationId xmlns:a16="http://schemas.microsoft.com/office/drawing/2014/main" id="{D0BF9A3E-C679-4366-8EE5-C573A4FE1B18}"/>
                </a:ext>
              </a:extLst>
            </p:cNvPr>
            <p:cNvSpPr>
              <a:spLocks/>
            </p:cNvSpPr>
            <p:nvPr/>
          </p:nvSpPr>
          <p:spPr bwMode="white">
            <a:xfrm>
              <a:off x="-6" y="2828"/>
              <a:ext cx="3625" cy="1492"/>
            </a:xfrm>
            <a:custGeom>
              <a:avLst/>
              <a:gdLst>
                <a:gd name="T0" fmla="*/ 0 w 3625"/>
                <a:gd name="T1" fmla="*/ 1491 h 1492"/>
                <a:gd name="T2" fmla="*/ 0 w 3625"/>
                <a:gd name="T3" fmla="*/ 0 h 1492"/>
                <a:gd name="T4" fmla="*/ 171 w 3625"/>
                <a:gd name="T5" fmla="*/ 3 h 1492"/>
                <a:gd name="T6" fmla="*/ 355 w 3625"/>
                <a:gd name="T7" fmla="*/ 9 h 1492"/>
                <a:gd name="T8" fmla="*/ 499 w 3625"/>
                <a:gd name="T9" fmla="*/ 21 h 1492"/>
                <a:gd name="T10" fmla="*/ 650 w 3625"/>
                <a:gd name="T11" fmla="*/ 36 h 1492"/>
                <a:gd name="T12" fmla="*/ 809 w 3625"/>
                <a:gd name="T13" fmla="*/ 54 h 1492"/>
                <a:gd name="T14" fmla="*/ 957 w 3625"/>
                <a:gd name="T15" fmla="*/ 78 h 1492"/>
                <a:gd name="T16" fmla="*/ 1119 w 3625"/>
                <a:gd name="T17" fmla="*/ 105 h 1492"/>
                <a:gd name="T18" fmla="*/ 1261 w 3625"/>
                <a:gd name="T19" fmla="*/ 133 h 1492"/>
                <a:gd name="T20" fmla="*/ 1441 w 3625"/>
                <a:gd name="T21" fmla="*/ 175 h 1492"/>
                <a:gd name="T22" fmla="*/ 1598 w 3625"/>
                <a:gd name="T23" fmla="*/ 217 h 1492"/>
                <a:gd name="T24" fmla="*/ 1763 w 3625"/>
                <a:gd name="T25" fmla="*/ 269 h 1492"/>
                <a:gd name="T26" fmla="*/ 1887 w 3625"/>
                <a:gd name="T27" fmla="*/ 308 h 1492"/>
                <a:gd name="T28" fmla="*/ 2085 w 3625"/>
                <a:gd name="T29" fmla="*/ 384 h 1492"/>
                <a:gd name="T30" fmla="*/ 2230 w 3625"/>
                <a:gd name="T31" fmla="*/ 444 h 1492"/>
                <a:gd name="T32" fmla="*/ 2456 w 3625"/>
                <a:gd name="T33" fmla="*/ 547 h 1492"/>
                <a:gd name="T34" fmla="*/ 2666 w 3625"/>
                <a:gd name="T35" fmla="*/ 662 h 1492"/>
                <a:gd name="T36" fmla="*/ 2859 w 3625"/>
                <a:gd name="T37" fmla="*/ 786 h 1492"/>
                <a:gd name="T38" fmla="*/ 3046 w 3625"/>
                <a:gd name="T39" fmla="*/ 920 h 1492"/>
                <a:gd name="T40" fmla="*/ 3193 w 3625"/>
                <a:gd name="T41" fmla="*/ 1038 h 1492"/>
                <a:gd name="T42" fmla="*/ 3332 w 3625"/>
                <a:gd name="T43" fmla="*/ 1168 h 1492"/>
                <a:gd name="T44" fmla="*/ 3440 w 3625"/>
                <a:gd name="T45" fmla="*/ 1280 h 1492"/>
                <a:gd name="T46" fmla="*/ 3524 w 3625"/>
                <a:gd name="T47" fmla="*/ 1380 h 1492"/>
                <a:gd name="T48" fmla="*/ 3624 w 3625"/>
                <a:gd name="T49" fmla="*/ 1491 h 1492"/>
                <a:gd name="T50" fmla="*/ 3608 w 3625"/>
                <a:gd name="T51" fmla="*/ 1491 h 1492"/>
                <a:gd name="T52" fmla="*/ 0 w 3625"/>
                <a:gd name="T53" fmla="*/ 1491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7" name="Freeform 5">
              <a:extLst>
                <a:ext uri="{FF2B5EF4-FFF2-40B4-BE49-F238E27FC236}">
                  <a16:creationId xmlns:a16="http://schemas.microsoft.com/office/drawing/2014/main" id="{DC36DFA5-BA6F-48FC-8E90-F6C814807DC2}"/>
                </a:ext>
              </a:extLst>
            </p:cNvPr>
            <p:cNvSpPr>
              <a:spLocks/>
            </p:cNvSpPr>
            <p:nvPr/>
          </p:nvSpPr>
          <p:spPr bwMode="white">
            <a:xfrm>
              <a:off x="0" y="2405"/>
              <a:ext cx="5143" cy="1902"/>
            </a:xfrm>
            <a:custGeom>
              <a:avLst/>
              <a:gdLst>
                <a:gd name="T0" fmla="*/ 2718 w 5143"/>
                <a:gd name="T1" fmla="*/ 405 h 1902"/>
                <a:gd name="T2" fmla="*/ 2466 w 5143"/>
                <a:gd name="T3" fmla="*/ 333 h 1902"/>
                <a:gd name="T4" fmla="*/ 2202 w 5143"/>
                <a:gd name="T5" fmla="*/ 261 h 1902"/>
                <a:gd name="T6" fmla="*/ 1929 w 5143"/>
                <a:gd name="T7" fmla="*/ 198 h 1902"/>
                <a:gd name="T8" fmla="*/ 1695 w 5143"/>
                <a:gd name="T9" fmla="*/ 153 h 1902"/>
                <a:gd name="T10" fmla="*/ 1434 w 5143"/>
                <a:gd name="T11" fmla="*/ 111 h 1902"/>
                <a:gd name="T12" fmla="*/ 1188 w 5143"/>
                <a:gd name="T13" fmla="*/ 75 h 1902"/>
                <a:gd name="T14" fmla="*/ 957 w 5143"/>
                <a:gd name="T15" fmla="*/ 48 h 1902"/>
                <a:gd name="T16" fmla="*/ 747 w 5143"/>
                <a:gd name="T17" fmla="*/ 30 h 1902"/>
                <a:gd name="T18" fmla="*/ 501 w 5143"/>
                <a:gd name="T19" fmla="*/ 15 h 1902"/>
                <a:gd name="T20" fmla="*/ 246 w 5143"/>
                <a:gd name="T21" fmla="*/ 3 h 1902"/>
                <a:gd name="T22" fmla="*/ 0 w 5143"/>
                <a:gd name="T23" fmla="*/ 0 h 1902"/>
                <a:gd name="T24" fmla="*/ 0 w 5143"/>
                <a:gd name="T25" fmla="*/ 275 h 1902"/>
                <a:gd name="T26" fmla="*/ 0 w 5143"/>
                <a:gd name="T27" fmla="*/ 345 h 1902"/>
                <a:gd name="T28" fmla="*/ 0 w 5143"/>
                <a:gd name="T29" fmla="*/ 275 h 1902"/>
                <a:gd name="T30" fmla="*/ 0 w 5143"/>
                <a:gd name="T31" fmla="*/ 342 h 1902"/>
                <a:gd name="T32" fmla="*/ 339 w 5143"/>
                <a:gd name="T33" fmla="*/ 351 h 1902"/>
                <a:gd name="T34" fmla="*/ 606 w 5143"/>
                <a:gd name="T35" fmla="*/ 372 h 1902"/>
                <a:gd name="T36" fmla="*/ 852 w 5143"/>
                <a:gd name="T37" fmla="*/ 399 h 1902"/>
                <a:gd name="T38" fmla="*/ 1068 w 5143"/>
                <a:gd name="T39" fmla="*/ 435 h 1902"/>
                <a:gd name="T40" fmla="*/ 1275 w 5143"/>
                <a:gd name="T41" fmla="*/ 474 h 1902"/>
                <a:gd name="T42" fmla="*/ 1545 w 5143"/>
                <a:gd name="T43" fmla="*/ 540 h 1902"/>
                <a:gd name="T44" fmla="*/ 1761 w 5143"/>
                <a:gd name="T45" fmla="*/ 603 h 1902"/>
                <a:gd name="T46" fmla="*/ 1971 w 5143"/>
                <a:gd name="T47" fmla="*/ 678 h 1902"/>
                <a:gd name="T48" fmla="*/ 2166 w 5143"/>
                <a:gd name="T49" fmla="*/ 747 h 1902"/>
                <a:gd name="T50" fmla="*/ 2397 w 5143"/>
                <a:gd name="T51" fmla="*/ 852 h 1902"/>
                <a:gd name="T52" fmla="*/ 2613 w 5143"/>
                <a:gd name="T53" fmla="*/ 960 h 1902"/>
                <a:gd name="T54" fmla="*/ 2832 w 5143"/>
                <a:gd name="T55" fmla="*/ 1095 h 1902"/>
                <a:gd name="T56" fmla="*/ 3012 w 5143"/>
                <a:gd name="T57" fmla="*/ 1212 h 1902"/>
                <a:gd name="T58" fmla="*/ 3186 w 5143"/>
                <a:gd name="T59" fmla="*/ 1347 h 1902"/>
                <a:gd name="T60" fmla="*/ 3351 w 5143"/>
                <a:gd name="T61" fmla="*/ 1497 h 1902"/>
                <a:gd name="T62" fmla="*/ 3480 w 5143"/>
                <a:gd name="T63" fmla="*/ 1629 h 1902"/>
                <a:gd name="T64" fmla="*/ 3612 w 5143"/>
                <a:gd name="T65" fmla="*/ 1785 h 1902"/>
                <a:gd name="T66" fmla="*/ 3699 w 5143"/>
                <a:gd name="T67" fmla="*/ 1901 h 1902"/>
                <a:gd name="T68" fmla="*/ 5142 w 5143"/>
                <a:gd name="T69" fmla="*/ 1901 h 1902"/>
                <a:gd name="T70" fmla="*/ 5076 w 5143"/>
                <a:gd name="T71" fmla="*/ 1827 h 1902"/>
                <a:gd name="T72" fmla="*/ 4968 w 5143"/>
                <a:gd name="T73" fmla="*/ 1707 h 1902"/>
                <a:gd name="T74" fmla="*/ 4797 w 5143"/>
                <a:gd name="T75" fmla="*/ 1539 h 1902"/>
                <a:gd name="T76" fmla="*/ 4617 w 5143"/>
                <a:gd name="T77" fmla="*/ 1383 h 1902"/>
                <a:gd name="T78" fmla="*/ 4410 w 5143"/>
                <a:gd name="T79" fmla="*/ 1221 h 1902"/>
                <a:gd name="T80" fmla="*/ 4185 w 5143"/>
                <a:gd name="T81" fmla="*/ 1071 h 1902"/>
                <a:gd name="T82" fmla="*/ 3960 w 5143"/>
                <a:gd name="T83" fmla="*/ 939 h 1902"/>
                <a:gd name="T84" fmla="*/ 3708 w 5143"/>
                <a:gd name="T85" fmla="*/ 801 h 1902"/>
                <a:gd name="T86" fmla="*/ 3492 w 5143"/>
                <a:gd name="T87" fmla="*/ 702 h 1902"/>
                <a:gd name="T88" fmla="*/ 3231 w 5143"/>
                <a:gd name="T89" fmla="*/ 588 h 1902"/>
                <a:gd name="T90" fmla="*/ 2964 w 5143"/>
                <a:gd name="T91" fmla="*/ 489 h 1902"/>
                <a:gd name="T92" fmla="*/ 2718 w 5143"/>
                <a:gd name="T93" fmla="*/ 405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8" name="Freeform 6">
              <a:extLst>
                <a:ext uri="{FF2B5EF4-FFF2-40B4-BE49-F238E27FC236}">
                  <a16:creationId xmlns:a16="http://schemas.microsoft.com/office/drawing/2014/main" id="{C1D03DD5-D37B-4BD7-8343-40BDEDF41F0D}"/>
                </a:ext>
              </a:extLst>
            </p:cNvPr>
            <p:cNvSpPr>
              <a:spLocks/>
            </p:cNvSpPr>
            <p:nvPr/>
          </p:nvSpPr>
          <p:spPr bwMode="white">
            <a:xfrm>
              <a:off x="0" y="1982"/>
              <a:ext cx="5760" cy="2325"/>
            </a:xfrm>
            <a:custGeom>
              <a:avLst/>
              <a:gdLst>
                <a:gd name="T0" fmla="*/ 0 w 5760"/>
                <a:gd name="T1" fmla="*/ 0 h 2325"/>
                <a:gd name="T2" fmla="*/ 0 w 5760"/>
                <a:gd name="T3" fmla="*/ 339 h 2325"/>
                <a:gd name="T4" fmla="*/ 558 w 5760"/>
                <a:gd name="T5" fmla="*/ 357 h 2325"/>
                <a:gd name="T6" fmla="*/ 807 w 5760"/>
                <a:gd name="T7" fmla="*/ 375 h 2325"/>
                <a:gd name="T8" fmla="*/ 1056 w 5760"/>
                <a:gd name="T9" fmla="*/ 399 h 2325"/>
                <a:gd name="T10" fmla="*/ 1272 w 5760"/>
                <a:gd name="T11" fmla="*/ 426 h 2325"/>
                <a:gd name="T12" fmla="*/ 1539 w 5760"/>
                <a:gd name="T13" fmla="*/ 465 h 2325"/>
                <a:gd name="T14" fmla="*/ 1791 w 5760"/>
                <a:gd name="T15" fmla="*/ 510 h 2325"/>
                <a:gd name="T16" fmla="*/ 2076 w 5760"/>
                <a:gd name="T17" fmla="*/ 570 h 2325"/>
                <a:gd name="T18" fmla="*/ 2334 w 5760"/>
                <a:gd name="T19" fmla="*/ 630 h 2325"/>
                <a:gd name="T20" fmla="*/ 2544 w 5760"/>
                <a:gd name="T21" fmla="*/ 687 h 2325"/>
                <a:gd name="T22" fmla="*/ 2775 w 5760"/>
                <a:gd name="T23" fmla="*/ 759 h 2325"/>
                <a:gd name="T24" fmla="*/ 3003 w 5760"/>
                <a:gd name="T25" fmla="*/ 837 h 2325"/>
                <a:gd name="T26" fmla="*/ 3231 w 5760"/>
                <a:gd name="T27" fmla="*/ 924 h 2325"/>
                <a:gd name="T28" fmla="*/ 3438 w 5760"/>
                <a:gd name="T29" fmla="*/ 1005 h 2325"/>
                <a:gd name="T30" fmla="*/ 3663 w 5760"/>
                <a:gd name="T31" fmla="*/ 1110 h 2325"/>
                <a:gd name="T32" fmla="*/ 3903 w 5760"/>
                <a:gd name="T33" fmla="*/ 1233 h 2325"/>
                <a:gd name="T34" fmla="*/ 4149 w 5760"/>
                <a:gd name="T35" fmla="*/ 1374 h 2325"/>
                <a:gd name="T36" fmla="*/ 4353 w 5760"/>
                <a:gd name="T37" fmla="*/ 1506 h 2325"/>
                <a:gd name="T38" fmla="*/ 4491 w 5760"/>
                <a:gd name="T39" fmla="*/ 1602 h 2325"/>
                <a:gd name="T40" fmla="*/ 4668 w 5760"/>
                <a:gd name="T41" fmla="*/ 1740 h 2325"/>
                <a:gd name="T42" fmla="*/ 4824 w 5760"/>
                <a:gd name="T43" fmla="*/ 1875 h 2325"/>
                <a:gd name="T44" fmla="*/ 4968 w 5760"/>
                <a:gd name="T45" fmla="*/ 2016 h 2325"/>
                <a:gd name="T46" fmla="*/ 5100 w 5760"/>
                <a:gd name="T47" fmla="*/ 2154 h 2325"/>
                <a:gd name="T48" fmla="*/ 5238 w 5760"/>
                <a:gd name="T49" fmla="*/ 2324 h 2325"/>
                <a:gd name="T50" fmla="*/ 5759 w 5760"/>
                <a:gd name="T51" fmla="*/ 2324 h 2325"/>
                <a:gd name="T52" fmla="*/ 5759 w 5760"/>
                <a:gd name="T53" fmla="*/ 1245 h 2325"/>
                <a:gd name="T54" fmla="*/ 5580 w 5760"/>
                <a:gd name="T55" fmla="*/ 1119 h 2325"/>
                <a:gd name="T56" fmla="*/ 5400 w 5760"/>
                <a:gd name="T57" fmla="*/ 1020 h 2325"/>
                <a:gd name="T58" fmla="*/ 5205 w 5760"/>
                <a:gd name="T59" fmla="*/ 918 h 2325"/>
                <a:gd name="T60" fmla="*/ 5031 w 5760"/>
                <a:gd name="T61" fmla="*/ 837 h 2325"/>
                <a:gd name="T62" fmla="*/ 4866 w 5760"/>
                <a:gd name="T63" fmla="*/ 771 h 2325"/>
                <a:gd name="T64" fmla="*/ 4710 w 5760"/>
                <a:gd name="T65" fmla="*/ 711 h 2325"/>
                <a:gd name="T66" fmla="*/ 4545 w 5760"/>
                <a:gd name="T67" fmla="*/ 651 h 2325"/>
                <a:gd name="T68" fmla="*/ 4386 w 5760"/>
                <a:gd name="T69" fmla="*/ 600 h 2325"/>
                <a:gd name="T70" fmla="*/ 4248 w 5760"/>
                <a:gd name="T71" fmla="*/ 552 h 2325"/>
                <a:gd name="T72" fmla="*/ 3993 w 5760"/>
                <a:gd name="T73" fmla="*/ 483 h 2325"/>
                <a:gd name="T74" fmla="*/ 3777 w 5760"/>
                <a:gd name="T75" fmla="*/ 423 h 2325"/>
                <a:gd name="T76" fmla="*/ 3564 w 5760"/>
                <a:gd name="T77" fmla="*/ 375 h 2325"/>
                <a:gd name="T78" fmla="*/ 3282 w 5760"/>
                <a:gd name="T79" fmla="*/ 312 h 2325"/>
                <a:gd name="T80" fmla="*/ 3003 w 5760"/>
                <a:gd name="T81" fmla="*/ 261 h 2325"/>
                <a:gd name="T82" fmla="*/ 2733 w 5760"/>
                <a:gd name="T83" fmla="*/ 213 h 2325"/>
                <a:gd name="T84" fmla="*/ 2451 w 5760"/>
                <a:gd name="T85" fmla="*/ 171 h 2325"/>
                <a:gd name="T86" fmla="*/ 2211 w 5760"/>
                <a:gd name="T87" fmla="*/ 138 h 2325"/>
                <a:gd name="T88" fmla="*/ 1974 w 5760"/>
                <a:gd name="T89" fmla="*/ 108 h 2325"/>
                <a:gd name="T90" fmla="*/ 1665 w 5760"/>
                <a:gd name="T91" fmla="*/ 81 h 2325"/>
                <a:gd name="T92" fmla="*/ 1437 w 5760"/>
                <a:gd name="T93" fmla="*/ 60 h 2325"/>
                <a:gd name="T94" fmla="*/ 1125 w 5760"/>
                <a:gd name="T95" fmla="*/ 36 h 2325"/>
                <a:gd name="T96" fmla="*/ 828 w 5760"/>
                <a:gd name="T97" fmla="*/ 21 h 2325"/>
                <a:gd name="T98" fmla="*/ 558 w 5760"/>
                <a:gd name="T99" fmla="*/ 12 h 2325"/>
                <a:gd name="T100" fmla="*/ 282 w 5760"/>
                <a:gd name="T101" fmla="*/ 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9" name="Freeform 7">
              <a:extLst>
                <a:ext uri="{FF2B5EF4-FFF2-40B4-BE49-F238E27FC236}">
                  <a16:creationId xmlns:a16="http://schemas.microsoft.com/office/drawing/2014/main" id="{EF33B11E-5B7F-4400-BFEB-080D5F8ED391}"/>
                </a:ext>
              </a:extLst>
            </p:cNvPr>
            <p:cNvSpPr>
              <a:spLocks/>
            </p:cNvSpPr>
            <p:nvPr/>
          </p:nvSpPr>
          <p:spPr bwMode="white">
            <a:xfrm>
              <a:off x="0" y="1550"/>
              <a:ext cx="5760" cy="1573"/>
            </a:xfrm>
            <a:custGeom>
              <a:avLst/>
              <a:gdLst>
                <a:gd name="T0" fmla="*/ 0 w 5760"/>
                <a:gd name="T1" fmla="*/ 0 h 1573"/>
                <a:gd name="T2" fmla="*/ 0 w 5760"/>
                <a:gd name="T3" fmla="*/ 351 h 1573"/>
                <a:gd name="T4" fmla="*/ 282 w 5760"/>
                <a:gd name="T5" fmla="*/ 357 h 1573"/>
                <a:gd name="T6" fmla="*/ 627 w 5760"/>
                <a:gd name="T7" fmla="*/ 363 h 1573"/>
                <a:gd name="T8" fmla="*/ 960 w 5760"/>
                <a:gd name="T9" fmla="*/ 375 h 1573"/>
                <a:gd name="T10" fmla="*/ 1218 w 5760"/>
                <a:gd name="T11" fmla="*/ 393 h 1573"/>
                <a:gd name="T12" fmla="*/ 1470 w 5760"/>
                <a:gd name="T13" fmla="*/ 411 h 1573"/>
                <a:gd name="T14" fmla="*/ 1746 w 5760"/>
                <a:gd name="T15" fmla="*/ 435 h 1573"/>
                <a:gd name="T16" fmla="*/ 2022 w 5760"/>
                <a:gd name="T17" fmla="*/ 462 h 1573"/>
                <a:gd name="T18" fmla="*/ 2340 w 5760"/>
                <a:gd name="T19" fmla="*/ 504 h 1573"/>
                <a:gd name="T20" fmla="*/ 2664 w 5760"/>
                <a:gd name="T21" fmla="*/ 549 h 1573"/>
                <a:gd name="T22" fmla="*/ 2952 w 5760"/>
                <a:gd name="T23" fmla="*/ 597 h 1573"/>
                <a:gd name="T24" fmla="*/ 3225 w 5760"/>
                <a:gd name="T25" fmla="*/ 648 h 1573"/>
                <a:gd name="T26" fmla="*/ 3513 w 5760"/>
                <a:gd name="T27" fmla="*/ 708 h 1573"/>
                <a:gd name="T28" fmla="*/ 3693 w 5760"/>
                <a:gd name="T29" fmla="*/ 750 h 1573"/>
                <a:gd name="T30" fmla="*/ 3936 w 5760"/>
                <a:gd name="T31" fmla="*/ 810 h 1573"/>
                <a:gd name="T32" fmla="*/ 4095 w 5760"/>
                <a:gd name="T33" fmla="*/ 855 h 1573"/>
                <a:gd name="T34" fmla="*/ 4281 w 5760"/>
                <a:gd name="T35" fmla="*/ 909 h 1573"/>
                <a:gd name="T36" fmla="*/ 4503 w 5760"/>
                <a:gd name="T37" fmla="*/ 981 h 1573"/>
                <a:gd name="T38" fmla="*/ 4704 w 5760"/>
                <a:gd name="T39" fmla="*/ 1053 h 1573"/>
                <a:gd name="T40" fmla="*/ 4911 w 5760"/>
                <a:gd name="T41" fmla="*/ 1131 h 1573"/>
                <a:gd name="T42" fmla="*/ 5073 w 5760"/>
                <a:gd name="T43" fmla="*/ 1197 h 1573"/>
                <a:gd name="T44" fmla="*/ 5256 w 5760"/>
                <a:gd name="T45" fmla="*/ 1281 h 1573"/>
                <a:gd name="T46" fmla="*/ 5475 w 5760"/>
                <a:gd name="T47" fmla="*/ 1401 h 1573"/>
                <a:gd name="T48" fmla="*/ 5628 w 5760"/>
                <a:gd name="T49" fmla="*/ 1482 h 1573"/>
                <a:gd name="T50" fmla="*/ 5759 w 5760"/>
                <a:gd name="T51" fmla="*/ 1572 h 1573"/>
                <a:gd name="T52" fmla="*/ 5759 w 5760"/>
                <a:gd name="T53" fmla="*/ 633 h 1573"/>
                <a:gd name="T54" fmla="*/ 5493 w 5760"/>
                <a:gd name="T55" fmla="*/ 570 h 1573"/>
                <a:gd name="T56" fmla="*/ 5214 w 5760"/>
                <a:gd name="T57" fmla="*/ 501 h 1573"/>
                <a:gd name="T58" fmla="*/ 4950 w 5760"/>
                <a:gd name="T59" fmla="*/ 444 h 1573"/>
                <a:gd name="T60" fmla="*/ 4701 w 5760"/>
                <a:gd name="T61" fmla="*/ 396 h 1573"/>
                <a:gd name="T62" fmla="*/ 4425 w 5760"/>
                <a:gd name="T63" fmla="*/ 348 h 1573"/>
                <a:gd name="T64" fmla="*/ 4110 w 5760"/>
                <a:gd name="T65" fmla="*/ 294 h 1573"/>
                <a:gd name="T66" fmla="*/ 3813 w 5760"/>
                <a:gd name="T67" fmla="*/ 252 h 1573"/>
                <a:gd name="T68" fmla="*/ 3549 w 5760"/>
                <a:gd name="T69" fmla="*/ 213 h 1573"/>
                <a:gd name="T70" fmla="*/ 3261 w 5760"/>
                <a:gd name="T71" fmla="*/ 183 h 1573"/>
                <a:gd name="T72" fmla="*/ 3015 w 5760"/>
                <a:gd name="T73" fmla="*/ 153 h 1573"/>
                <a:gd name="T74" fmla="*/ 2757 w 5760"/>
                <a:gd name="T75" fmla="*/ 129 h 1573"/>
                <a:gd name="T76" fmla="*/ 2520 w 5760"/>
                <a:gd name="T77" fmla="*/ 105 h 1573"/>
                <a:gd name="T78" fmla="*/ 2301 w 5760"/>
                <a:gd name="T79" fmla="*/ 87 h 1573"/>
                <a:gd name="T80" fmla="*/ 2013 w 5760"/>
                <a:gd name="T81" fmla="*/ 66 h 1573"/>
                <a:gd name="T82" fmla="*/ 1731 w 5760"/>
                <a:gd name="T83" fmla="*/ 48 h 1573"/>
                <a:gd name="T84" fmla="*/ 1524 w 5760"/>
                <a:gd name="T85" fmla="*/ 39 h 1573"/>
                <a:gd name="T86" fmla="*/ 1260 w 5760"/>
                <a:gd name="T87" fmla="*/ 27 h 1573"/>
                <a:gd name="T88" fmla="*/ 966 w 5760"/>
                <a:gd name="T89" fmla="*/ 15 h 1573"/>
                <a:gd name="T90" fmla="*/ 714 w 5760"/>
                <a:gd name="T91" fmla="*/ 12 h 1573"/>
                <a:gd name="T92" fmla="*/ 510 w 5760"/>
                <a:gd name="T93" fmla="*/ 6 h 1573"/>
                <a:gd name="T94" fmla="*/ 24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 name="Freeform 8">
              <a:extLst>
                <a:ext uri="{FF2B5EF4-FFF2-40B4-BE49-F238E27FC236}">
                  <a16:creationId xmlns:a16="http://schemas.microsoft.com/office/drawing/2014/main" id="{EE24F72A-9934-4CF3-8E45-C1FA3D540BD7}"/>
                </a:ext>
              </a:extLst>
            </p:cNvPr>
            <p:cNvSpPr>
              <a:spLocks/>
            </p:cNvSpPr>
            <p:nvPr/>
          </p:nvSpPr>
          <p:spPr bwMode="white">
            <a:xfrm>
              <a:off x="0" y="1130"/>
              <a:ext cx="5760" cy="970"/>
            </a:xfrm>
            <a:custGeom>
              <a:avLst/>
              <a:gdLst>
                <a:gd name="T0" fmla="*/ 0 w 5760"/>
                <a:gd name="T1" fmla="*/ 0 h 970"/>
                <a:gd name="T2" fmla="*/ 0 w 5760"/>
                <a:gd name="T3" fmla="*/ 339 h 970"/>
                <a:gd name="T4" fmla="*/ 318 w 5760"/>
                <a:gd name="T5" fmla="*/ 342 h 970"/>
                <a:gd name="T6" fmla="*/ 591 w 5760"/>
                <a:gd name="T7" fmla="*/ 348 h 970"/>
                <a:gd name="T8" fmla="*/ 846 w 5760"/>
                <a:gd name="T9" fmla="*/ 354 h 970"/>
                <a:gd name="T10" fmla="*/ 1074 w 5760"/>
                <a:gd name="T11" fmla="*/ 360 h 970"/>
                <a:gd name="T12" fmla="*/ 1314 w 5760"/>
                <a:gd name="T13" fmla="*/ 366 h 970"/>
                <a:gd name="T14" fmla="*/ 1599 w 5760"/>
                <a:gd name="T15" fmla="*/ 381 h 970"/>
                <a:gd name="T16" fmla="*/ 1911 w 5760"/>
                <a:gd name="T17" fmla="*/ 399 h 970"/>
                <a:gd name="T18" fmla="*/ 2241 w 5760"/>
                <a:gd name="T19" fmla="*/ 420 h 970"/>
                <a:gd name="T20" fmla="*/ 2619 w 5760"/>
                <a:gd name="T21" fmla="*/ 453 h 970"/>
                <a:gd name="T22" fmla="*/ 2889 w 5760"/>
                <a:gd name="T23" fmla="*/ 477 h 970"/>
                <a:gd name="T24" fmla="*/ 3177 w 5760"/>
                <a:gd name="T25" fmla="*/ 507 h 970"/>
                <a:gd name="T26" fmla="*/ 3498 w 5760"/>
                <a:gd name="T27" fmla="*/ 543 h 970"/>
                <a:gd name="T28" fmla="*/ 3813 w 5760"/>
                <a:gd name="T29" fmla="*/ 585 h 970"/>
                <a:gd name="T30" fmla="*/ 4044 w 5760"/>
                <a:gd name="T31" fmla="*/ 618 h 970"/>
                <a:gd name="T32" fmla="*/ 4365 w 5760"/>
                <a:gd name="T33" fmla="*/ 669 h 970"/>
                <a:gd name="T34" fmla="*/ 4683 w 5760"/>
                <a:gd name="T35" fmla="*/ 726 h 970"/>
                <a:gd name="T36" fmla="*/ 4980 w 5760"/>
                <a:gd name="T37" fmla="*/ 786 h 970"/>
                <a:gd name="T38" fmla="*/ 5268 w 5760"/>
                <a:gd name="T39" fmla="*/ 846 h 970"/>
                <a:gd name="T40" fmla="*/ 5646 w 5760"/>
                <a:gd name="T41" fmla="*/ 942 h 970"/>
                <a:gd name="T42" fmla="*/ 5759 w 5760"/>
                <a:gd name="T43" fmla="*/ 969 h 970"/>
                <a:gd name="T44" fmla="*/ 5759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1" name="Freeform 9">
              <a:extLst>
                <a:ext uri="{FF2B5EF4-FFF2-40B4-BE49-F238E27FC236}">
                  <a16:creationId xmlns:a16="http://schemas.microsoft.com/office/drawing/2014/main" id="{BD78A8DE-6423-4AA1-B5CD-893FDCE22778}"/>
                </a:ext>
              </a:extLst>
            </p:cNvPr>
            <p:cNvSpPr>
              <a:spLocks/>
            </p:cNvSpPr>
            <p:nvPr/>
          </p:nvSpPr>
          <p:spPr bwMode="white">
            <a:xfrm>
              <a:off x="0" y="-13"/>
              <a:ext cx="5760" cy="1060"/>
            </a:xfrm>
            <a:custGeom>
              <a:avLst/>
              <a:gdLst>
                <a:gd name="T0" fmla="*/ 0 w 5760"/>
                <a:gd name="T1" fmla="*/ 753 h 1060"/>
                <a:gd name="T2" fmla="*/ 0 w 5760"/>
                <a:gd name="T3" fmla="*/ 1059 h 1060"/>
                <a:gd name="T4" fmla="*/ 5759 w 5760"/>
                <a:gd name="T5" fmla="*/ 1059 h 1060"/>
                <a:gd name="T6" fmla="*/ 5759 w 5760"/>
                <a:gd name="T7" fmla="*/ 0 h 1060"/>
                <a:gd name="T8" fmla="*/ 5430 w 5760"/>
                <a:gd name="T9" fmla="*/ 0 h 1060"/>
                <a:gd name="T10" fmla="*/ 5298 w 5760"/>
                <a:gd name="T11" fmla="*/ 84 h 1060"/>
                <a:gd name="T12" fmla="*/ 5136 w 5760"/>
                <a:gd name="T13" fmla="*/ 159 h 1060"/>
                <a:gd name="T14" fmla="*/ 4968 w 5760"/>
                <a:gd name="T15" fmla="*/ 222 h 1060"/>
                <a:gd name="T16" fmla="*/ 4812 w 5760"/>
                <a:gd name="T17" fmla="*/ 267 h 1060"/>
                <a:gd name="T18" fmla="*/ 4626 w 5760"/>
                <a:gd name="T19" fmla="*/ 324 h 1060"/>
                <a:gd name="T20" fmla="*/ 4440 w 5760"/>
                <a:gd name="T21" fmla="*/ 366 h 1060"/>
                <a:gd name="T22" fmla="*/ 4230 w 5760"/>
                <a:gd name="T23" fmla="*/ 414 h 1060"/>
                <a:gd name="T24" fmla="*/ 3939 w 5760"/>
                <a:gd name="T25" fmla="*/ 468 h 1060"/>
                <a:gd name="T26" fmla="*/ 3711 w 5760"/>
                <a:gd name="T27" fmla="*/ 504 h 1060"/>
                <a:gd name="T28" fmla="*/ 3441 w 5760"/>
                <a:gd name="T29" fmla="*/ 543 h 1060"/>
                <a:gd name="T30" fmla="*/ 3189 w 5760"/>
                <a:gd name="T31" fmla="*/ 579 h 1060"/>
                <a:gd name="T32" fmla="*/ 2925 w 5760"/>
                <a:gd name="T33" fmla="*/ 606 h 1060"/>
                <a:gd name="T34" fmla="*/ 2679 w 5760"/>
                <a:gd name="T35" fmla="*/ 633 h 1060"/>
                <a:gd name="T36" fmla="*/ 2418 w 5760"/>
                <a:gd name="T37" fmla="*/ 654 h 1060"/>
                <a:gd name="T38" fmla="*/ 2142 w 5760"/>
                <a:gd name="T39" fmla="*/ 675 h 1060"/>
                <a:gd name="T40" fmla="*/ 1896 w 5760"/>
                <a:gd name="T41" fmla="*/ 693 h 1060"/>
                <a:gd name="T42" fmla="*/ 1647 w 5760"/>
                <a:gd name="T43" fmla="*/ 708 h 1060"/>
                <a:gd name="T44" fmla="*/ 1404 w 5760"/>
                <a:gd name="T45" fmla="*/ 720 h 1060"/>
                <a:gd name="T46" fmla="*/ 1170 w 5760"/>
                <a:gd name="T47" fmla="*/ 732 h 1060"/>
                <a:gd name="T48" fmla="*/ 906 w 5760"/>
                <a:gd name="T49" fmla="*/ 738 h 1060"/>
                <a:gd name="T50" fmla="*/ 534 w 5760"/>
                <a:gd name="T51" fmla="*/ 747 h 1060"/>
                <a:gd name="T52" fmla="*/ 201 w 5760"/>
                <a:gd name="T53" fmla="*/ 753 h 1060"/>
                <a:gd name="T54" fmla="*/ 0 w 5760"/>
                <a:gd name="T55" fmla="*/ 753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 name="Freeform 10">
              <a:extLst>
                <a:ext uri="{FF2B5EF4-FFF2-40B4-BE49-F238E27FC236}">
                  <a16:creationId xmlns:a16="http://schemas.microsoft.com/office/drawing/2014/main" id="{52ED493C-9AA0-4332-A511-5B14AB8577D6}"/>
                </a:ext>
              </a:extLst>
            </p:cNvPr>
            <p:cNvSpPr>
              <a:spLocks/>
            </p:cNvSpPr>
            <p:nvPr/>
          </p:nvSpPr>
          <p:spPr bwMode="white">
            <a:xfrm>
              <a:off x="0" y="-13"/>
              <a:ext cx="5284" cy="673"/>
            </a:xfrm>
            <a:custGeom>
              <a:avLst/>
              <a:gdLst>
                <a:gd name="T0" fmla="*/ 0 w 5284"/>
                <a:gd name="T1" fmla="*/ 366 h 673"/>
                <a:gd name="T2" fmla="*/ 0 w 5284"/>
                <a:gd name="T3" fmla="*/ 672 h 673"/>
                <a:gd name="T4" fmla="*/ 303 w 5284"/>
                <a:gd name="T5" fmla="*/ 672 h 673"/>
                <a:gd name="T6" fmla="*/ 723 w 5284"/>
                <a:gd name="T7" fmla="*/ 663 h 673"/>
                <a:gd name="T8" fmla="*/ 1020 w 5284"/>
                <a:gd name="T9" fmla="*/ 654 h 673"/>
                <a:gd name="T10" fmla="*/ 1302 w 5284"/>
                <a:gd name="T11" fmla="*/ 642 h 673"/>
                <a:gd name="T12" fmla="*/ 1554 w 5284"/>
                <a:gd name="T13" fmla="*/ 630 h 673"/>
                <a:gd name="T14" fmla="*/ 1779 w 5284"/>
                <a:gd name="T15" fmla="*/ 615 h 673"/>
                <a:gd name="T16" fmla="*/ 1962 w 5284"/>
                <a:gd name="T17" fmla="*/ 606 h 673"/>
                <a:gd name="T18" fmla="*/ 2193 w 5284"/>
                <a:gd name="T19" fmla="*/ 588 h 673"/>
                <a:gd name="T20" fmla="*/ 2448 w 5284"/>
                <a:gd name="T21" fmla="*/ 570 h 673"/>
                <a:gd name="T22" fmla="*/ 2700 w 5284"/>
                <a:gd name="T23" fmla="*/ 546 h 673"/>
                <a:gd name="T24" fmla="*/ 2904 w 5284"/>
                <a:gd name="T25" fmla="*/ 528 h 673"/>
                <a:gd name="T26" fmla="*/ 3138 w 5284"/>
                <a:gd name="T27" fmla="*/ 498 h 673"/>
                <a:gd name="T28" fmla="*/ 3324 w 5284"/>
                <a:gd name="T29" fmla="*/ 474 h 673"/>
                <a:gd name="T30" fmla="*/ 3534 w 5284"/>
                <a:gd name="T31" fmla="*/ 447 h 673"/>
                <a:gd name="T32" fmla="*/ 3735 w 5284"/>
                <a:gd name="T33" fmla="*/ 420 h 673"/>
                <a:gd name="T34" fmla="*/ 3933 w 5284"/>
                <a:gd name="T35" fmla="*/ 384 h 673"/>
                <a:gd name="T36" fmla="*/ 4116 w 5284"/>
                <a:gd name="T37" fmla="*/ 351 h 673"/>
                <a:gd name="T38" fmla="*/ 4266 w 5284"/>
                <a:gd name="T39" fmla="*/ 318 h 673"/>
                <a:gd name="T40" fmla="*/ 4446 w 5284"/>
                <a:gd name="T41" fmla="*/ 279 h 673"/>
                <a:gd name="T42" fmla="*/ 4620 w 5284"/>
                <a:gd name="T43" fmla="*/ 237 h 673"/>
                <a:gd name="T44" fmla="*/ 4779 w 5284"/>
                <a:gd name="T45" fmla="*/ 192 h 673"/>
                <a:gd name="T46" fmla="*/ 4920 w 5284"/>
                <a:gd name="T47" fmla="*/ 147 h 673"/>
                <a:gd name="T48" fmla="*/ 5085 w 5284"/>
                <a:gd name="T49" fmla="*/ 90 h 673"/>
                <a:gd name="T50" fmla="*/ 5193 w 5284"/>
                <a:gd name="T51" fmla="*/ 42 h 673"/>
                <a:gd name="T52" fmla="*/ 5283 w 5284"/>
                <a:gd name="T53" fmla="*/ 0 h 673"/>
                <a:gd name="T54" fmla="*/ 3201 w 5284"/>
                <a:gd name="T55" fmla="*/ 0 h 673"/>
                <a:gd name="T56" fmla="*/ 2982 w 5284"/>
                <a:gd name="T57" fmla="*/ 57 h 673"/>
                <a:gd name="T58" fmla="*/ 2775 w 5284"/>
                <a:gd name="T59" fmla="*/ 108 h 673"/>
                <a:gd name="T60" fmla="*/ 2562 w 5284"/>
                <a:gd name="T61" fmla="*/ 150 h 673"/>
                <a:gd name="T62" fmla="*/ 2397 w 5284"/>
                <a:gd name="T63" fmla="*/ 183 h 673"/>
                <a:gd name="T64" fmla="*/ 2205 w 5284"/>
                <a:gd name="T65" fmla="*/ 213 h 673"/>
                <a:gd name="T66" fmla="*/ 2001 w 5284"/>
                <a:gd name="T67" fmla="*/ 243 h 673"/>
                <a:gd name="T68" fmla="*/ 1776 w 5284"/>
                <a:gd name="T69" fmla="*/ 273 h 673"/>
                <a:gd name="T70" fmla="*/ 1536 w 5284"/>
                <a:gd name="T71" fmla="*/ 297 h 673"/>
                <a:gd name="T72" fmla="*/ 1344 w 5284"/>
                <a:gd name="T73" fmla="*/ 312 h 673"/>
                <a:gd name="T74" fmla="*/ 1134 w 5284"/>
                <a:gd name="T75" fmla="*/ 330 h 673"/>
                <a:gd name="T76" fmla="*/ 921 w 5284"/>
                <a:gd name="T77" fmla="*/ 342 h 673"/>
                <a:gd name="T78" fmla="*/ 696 w 5284"/>
                <a:gd name="T79" fmla="*/ 354 h 673"/>
                <a:gd name="T80" fmla="*/ 501 w 5284"/>
                <a:gd name="T81" fmla="*/ 360 h 673"/>
                <a:gd name="T82" fmla="*/ 279 w 5284"/>
                <a:gd name="T83" fmla="*/ 366 h 673"/>
                <a:gd name="T84" fmla="*/ 99 w 5284"/>
                <a:gd name="T85" fmla="*/ 369 h 673"/>
                <a:gd name="T86" fmla="*/ 0 w 5284"/>
                <a:gd name="T87" fmla="*/ 36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3" name="Freeform 11">
              <a:extLst>
                <a:ext uri="{FF2B5EF4-FFF2-40B4-BE49-F238E27FC236}">
                  <a16:creationId xmlns:a16="http://schemas.microsoft.com/office/drawing/2014/main" id="{0498CF0C-7B2F-4506-BAF6-E502D9DCE8C3}"/>
                </a:ext>
              </a:extLst>
            </p:cNvPr>
            <p:cNvSpPr>
              <a:spLocks/>
            </p:cNvSpPr>
            <p:nvPr/>
          </p:nvSpPr>
          <p:spPr bwMode="white">
            <a:xfrm>
              <a:off x="0" y="-13"/>
              <a:ext cx="2884" cy="286"/>
            </a:xfrm>
            <a:custGeom>
              <a:avLst/>
              <a:gdLst>
                <a:gd name="T0" fmla="*/ 0 w 2884"/>
                <a:gd name="T1" fmla="*/ 0 h 286"/>
                <a:gd name="T2" fmla="*/ 0 w 2884"/>
                <a:gd name="T3" fmla="*/ 285 h 286"/>
                <a:gd name="T4" fmla="*/ 192 w 2884"/>
                <a:gd name="T5" fmla="*/ 285 h 286"/>
                <a:gd name="T6" fmla="*/ 384 w 2884"/>
                <a:gd name="T7" fmla="*/ 282 h 286"/>
                <a:gd name="T8" fmla="*/ 579 w 2884"/>
                <a:gd name="T9" fmla="*/ 276 h 286"/>
                <a:gd name="T10" fmla="*/ 789 w 2884"/>
                <a:gd name="T11" fmla="*/ 267 h 286"/>
                <a:gd name="T12" fmla="*/ 999 w 2884"/>
                <a:gd name="T13" fmla="*/ 258 h 286"/>
                <a:gd name="T14" fmla="*/ 1161 w 2884"/>
                <a:gd name="T15" fmla="*/ 246 h 286"/>
                <a:gd name="T16" fmla="*/ 1302 w 2884"/>
                <a:gd name="T17" fmla="*/ 234 h 286"/>
                <a:gd name="T18" fmla="*/ 1458 w 2884"/>
                <a:gd name="T19" fmla="*/ 222 h 286"/>
                <a:gd name="T20" fmla="*/ 1665 w 2884"/>
                <a:gd name="T21" fmla="*/ 201 h 286"/>
                <a:gd name="T22" fmla="*/ 1992 w 2884"/>
                <a:gd name="T23" fmla="*/ 159 h 286"/>
                <a:gd name="T24" fmla="*/ 2301 w 2884"/>
                <a:gd name="T25" fmla="*/ 117 h 286"/>
                <a:gd name="T26" fmla="*/ 2604 w 2884"/>
                <a:gd name="T27" fmla="*/ 60 h 286"/>
                <a:gd name="T28" fmla="*/ 288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6876" name="Rectangle 12"/>
          <p:cNvSpPr>
            <a:spLocks noGrp="1" noChangeArrowheads="1"/>
          </p:cNvSpPr>
          <p:nvPr>
            <p:ph type="ctrTitle" sz="quarter"/>
          </p:nvPr>
        </p:nvSpPr>
        <p:spPr>
          <a:xfrm>
            <a:off x="685800" y="2057400"/>
            <a:ext cx="7772400" cy="1143000"/>
          </a:xfrm>
        </p:spPr>
        <p:txBody>
          <a:bodyPr/>
          <a:lstStyle>
            <a:lvl1pPr>
              <a:defRPr/>
            </a:lvl1pPr>
          </a:lstStyle>
          <a:p>
            <a:pPr lvl="0"/>
            <a:r>
              <a:rPr lang="ja-JP" altLang="en-US" noProof="0"/>
              <a:t>マスタ タイトルの書式設定</a:t>
            </a:r>
          </a:p>
        </p:txBody>
      </p:sp>
      <p:sp>
        <p:nvSpPr>
          <p:cNvPr id="36877" name="Rectangle 1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ja-JP" altLang="en-US" noProof="0"/>
              <a:t>マスタ サブタイトルの書式設定</a:t>
            </a:r>
          </a:p>
        </p:txBody>
      </p:sp>
      <p:sp>
        <p:nvSpPr>
          <p:cNvPr id="14" name="Rectangle 14">
            <a:extLst>
              <a:ext uri="{FF2B5EF4-FFF2-40B4-BE49-F238E27FC236}">
                <a16:creationId xmlns:a16="http://schemas.microsoft.com/office/drawing/2014/main" id="{C02EFD10-CFC0-45B2-B5A3-EA035EBE77BF}"/>
              </a:ext>
            </a:extLst>
          </p:cNvPr>
          <p:cNvSpPr>
            <a:spLocks noGrp="1" noChangeArrowheads="1"/>
          </p:cNvSpPr>
          <p:nvPr>
            <p:ph type="dt" sz="quarter" idx="10"/>
          </p:nvPr>
        </p:nvSpPr>
        <p:spPr/>
        <p:txBody>
          <a:bodyPr/>
          <a:lstStyle>
            <a:lvl1pPr>
              <a:defRPr/>
            </a:lvl1pPr>
          </a:lstStyle>
          <a:p>
            <a:pPr>
              <a:defRPr/>
            </a:pPr>
            <a:endParaRPr lang="en-US" altLang="ja-JP"/>
          </a:p>
        </p:txBody>
      </p:sp>
      <p:sp>
        <p:nvSpPr>
          <p:cNvPr id="15" name="Rectangle 15">
            <a:extLst>
              <a:ext uri="{FF2B5EF4-FFF2-40B4-BE49-F238E27FC236}">
                <a16:creationId xmlns:a16="http://schemas.microsoft.com/office/drawing/2014/main" id="{3A6D050C-9D68-47F7-82EE-CC5459EBFC21}"/>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16" name="Rectangle 16">
            <a:extLst>
              <a:ext uri="{FF2B5EF4-FFF2-40B4-BE49-F238E27FC236}">
                <a16:creationId xmlns:a16="http://schemas.microsoft.com/office/drawing/2014/main" id="{E9291E61-2606-42C6-808A-C46CA09450F5}"/>
              </a:ext>
            </a:extLst>
          </p:cNvPr>
          <p:cNvSpPr>
            <a:spLocks noGrp="1" noChangeArrowheads="1"/>
          </p:cNvSpPr>
          <p:nvPr>
            <p:ph type="sldNum" sz="quarter" idx="12"/>
          </p:nvPr>
        </p:nvSpPr>
        <p:spPr/>
        <p:txBody>
          <a:bodyPr/>
          <a:lstStyle>
            <a:lvl1pPr>
              <a:defRPr/>
            </a:lvl1pPr>
          </a:lstStyle>
          <a:p>
            <a:pPr>
              <a:defRPr/>
            </a:pPr>
            <a:fld id="{BF532B3B-A09B-4F3D-8676-F2139579DF61}" type="slidenum">
              <a:rPr lang="en-US" altLang="ja-JP"/>
              <a:pPr>
                <a:defRPr/>
              </a:pPr>
              <a:t>‹#›</a:t>
            </a:fld>
            <a:endParaRPr lang="en-US" altLang="ja-JP"/>
          </a:p>
        </p:txBody>
      </p:sp>
    </p:spTree>
    <p:extLst>
      <p:ext uri="{BB962C8B-B14F-4D97-AF65-F5344CB8AC3E}">
        <p14:creationId xmlns:p14="http://schemas.microsoft.com/office/powerpoint/2010/main" val="3220734931"/>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577044DA-B6CF-4713-B1A1-D786BADA0C6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3A5C4877-73B2-40D7-A4BD-5FEA2805066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1BDBB622-D843-40DF-937B-C7FF3FCBFCE7}"/>
              </a:ext>
            </a:extLst>
          </p:cNvPr>
          <p:cNvSpPr>
            <a:spLocks noGrp="1" noChangeArrowheads="1"/>
          </p:cNvSpPr>
          <p:nvPr>
            <p:ph type="sldNum" sz="quarter" idx="12"/>
          </p:nvPr>
        </p:nvSpPr>
        <p:spPr>
          <a:ln/>
        </p:spPr>
        <p:txBody>
          <a:bodyPr/>
          <a:lstStyle>
            <a:lvl1pPr>
              <a:defRPr/>
            </a:lvl1pPr>
          </a:lstStyle>
          <a:p>
            <a:pPr>
              <a:defRPr/>
            </a:pPr>
            <a:fld id="{7CA1044D-9C62-406A-A14A-8620366EA205}" type="slidenum">
              <a:rPr lang="en-US" altLang="ja-JP"/>
              <a:pPr>
                <a:defRPr/>
              </a:pPr>
              <a:t>‹#›</a:t>
            </a:fld>
            <a:endParaRPr lang="en-US" altLang="ja-JP"/>
          </a:p>
        </p:txBody>
      </p:sp>
    </p:spTree>
    <p:extLst>
      <p:ext uri="{BB962C8B-B14F-4D97-AF65-F5344CB8AC3E}">
        <p14:creationId xmlns:p14="http://schemas.microsoft.com/office/powerpoint/2010/main" val="573787543"/>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Rectangle 14">
            <a:extLst>
              <a:ext uri="{FF2B5EF4-FFF2-40B4-BE49-F238E27FC236}">
                <a16:creationId xmlns:a16="http://schemas.microsoft.com/office/drawing/2014/main" id="{5FCE2557-3A6F-41B5-A3E1-E7906214210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7306AF09-91F7-4ACF-ABA4-732B7D6A8B8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C3B53524-74B7-46E0-8649-4E9BA052F22D}"/>
              </a:ext>
            </a:extLst>
          </p:cNvPr>
          <p:cNvSpPr>
            <a:spLocks noGrp="1" noChangeArrowheads="1"/>
          </p:cNvSpPr>
          <p:nvPr>
            <p:ph type="sldNum" sz="quarter" idx="12"/>
          </p:nvPr>
        </p:nvSpPr>
        <p:spPr>
          <a:ln/>
        </p:spPr>
        <p:txBody>
          <a:bodyPr/>
          <a:lstStyle>
            <a:lvl1pPr>
              <a:defRPr/>
            </a:lvl1pPr>
          </a:lstStyle>
          <a:p>
            <a:pPr>
              <a:defRPr/>
            </a:pPr>
            <a:fld id="{93A8521A-CF69-4F2A-8F0F-642D31500A4F}" type="slidenum">
              <a:rPr lang="en-US" altLang="ja-JP"/>
              <a:pPr>
                <a:defRPr/>
              </a:pPr>
              <a:t>‹#›</a:t>
            </a:fld>
            <a:endParaRPr lang="en-US" altLang="ja-JP"/>
          </a:p>
        </p:txBody>
      </p:sp>
    </p:spTree>
    <p:extLst>
      <p:ext uri="{BB962C8B-B14F-4D97-AF65-F5344CB8AC3E}">
        <p14:creationId xmlns:p14="http://schemas.microsoft.com/office/powerpoint/2010/main" val="3501093802"/>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4">
            <a:extLst>
              <a:ext uri="{FF2B5EF4-FFF2-40B4-BE49-F238E27FC236}">
                <a16:creationId xmlns:a16="http://schemas.microsoft.com/office/drawing/2014/main" id="{F91F1559-F4B9-4F7B-981B-665CBFBE9F9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38CBDF60-ACA3-45C5-BDE0-01C31506868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7162F35F-9762-4D5A-980F-DB6792A1FF0C}"/>
              </a:ext>
            </a:extLst>
          </p:cNvPr>
          <p:cNvSpPr>
            <a:spLocks noGrp="1" noChangeArrowheads="1"/>
          </p:cNvSpPr>
          <p:nvPr>
            <p:ph type="sldNum" sz="quarter" idx="12"/>
          </p:nvPr>
        </p:nvSpPr>
        <p:spPr>
          <a:ln/>
        </p:spPr>
        <p:txBody>
          <a:bodyPr/>
          <a:lstStyle>
            <a:lvl1pPr>
              <a:defRPr/>
            </a:lvl1pPr>
          </a:lstStyle>
          <a:p>
            <a:pPr>
              <a:defRPr/>
            </a:pPr>
            <a:fld id="{3FC9CA20-64C0-4BAE-ABDA-D96ACD344D74}" type="slidenum">
              <a:rPr lang="en-US" altLang="ja-JP"/>
              <a:pPr>
                <a:defRPr/>
              </a:pPr>
              <a:t>‹#›</a:t>
            </a:fld>
            <a:endParaRPr lang="en-US" altLang="ja-JP"/>
          </a:p>
        </p:txBody>
      </p:sp>
    </p:spTree>
    <p:extLst>
      <p:ext uri="{BB962C8B-B14F-4D97-AF65-F5344CB8AC3E}">
        <p14:creationId xmlns:p14="http://schemas.microsoft.com/office/powerpoint/2010/main" val="4076315702"/>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4">
            <a:extLst>
              <a:ext uri="{FF2B5EF4-FFF2-40B4-BE49-F238E27FC236}">
                <a16:creationId xmlns:a16="http://schemas.microsoft.com/office/drawing/2014/main" id="{B766D449-CC86-464C-85B0-59B404791F89}"/>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15">
            <a:extLst>
              <a:ext uri="{FF2B5EF4-FFF2-40B4-BE49-F238E27FC236}">
                <a16:creationId xmlns:a16="http://schemas.microsoft.com/office/drawing/2014/main" id="{F242EE66-B2B7-404F-A3CF-2856FA93CE8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a:extLst>
              <a:ext uri="{FF2B5EF4-FFF2-40B4-BE49-F238E27FC236}">
                <a16:creationId xmlns:a16="http://schemas.microsoft.com/office/drawing/2014/main" id="{28419AF9-D3DD-4528-875F-769F080C9283}"/>
              </a:ext>
            </a:extLst>
          </p:cNvPr>
          <p:cNvSpPr>
            <a:spLocks noGrp="1" noChangeArrowheads="1"/>
          </p:cNvSpPr>
          <p:nvPr>
            <p:ph type="sldNum" sz="quarter" idx="12"/>
          </p:nvPr>
        </p:nvSpPr>
        <p:spPr>
          <a:ln/>
        </p:spPr>
        <p:txBody>
          <a:bodyPr/>
          <a:lstStyle>
            <a:lvl1pPr>
              <a:defRPr/>
            </a:lvl1pPr>
          </a:lstStyle>
          <a:p>
            <a:pPr>
              <a:defRPr/>
            </a:pPr>
            <a:fld id="{D9FE6271-A783-41E7-BE4B-CE5F36D4A346}" type="slidenum">
              <a:rPr lang="en-US" altLang="ja-JP"/>
              <a:pPr>
                <a:defRPr/>
              </a:pPr>
              <a:t>‹#›</a:t>
            </a:fld>
            <a:endParaRPr lang="en-US" altLang="ja-JP"/>
          </a:p>
        </p:txBody>
      </p:sp>
    </p:spTree>
    <p:extLst>
      <p:ext uri="{BB962C8B-B14F-4D97-AF65-F5344CB8AC3E}">
        <p14:creationId xmlns:p14="http://schemas.microsoft.com/office/powerpoint/2010/main" val="2756626317"/>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4">
            <a:extLst>
              <a:ext uri="{FF2B5EF4-FFF2-40B4-BE49-F238E27FC236}">
                <a16:creationId xmlns:a16="http://schemas.microsoft.com/office/drawing/2014/main" id="{4599BF3B-2028-44E0-8E18-801E91C1D6C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15">
            <a:extLst>
              <a:ext uri="{FF2B5EF4-FFF2-40B4-BE49-F238E27FC236}">
                <a16:creationId xmlns:a16="http://schemas.microsoft.com/office/drawing/2014/main" id="{C72E3044-7F9E-4539-A3EC-FBB4D61FD5A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a:extLst>
              <a:ext uri="{FF2B5EF4-FFF2-40B4-BE49-F238E27FC236}">
                <a16:creationId xmlns:a16="http://schemas.microsoft.com/office/drawing/2014/main" id="{DEA062D5-9D65-44AB-9C8B-B5375293CA64}"/>
              </a:ext>
            </a:extLst>
          </p:cNvPr>
          <p:cNvSpPr>
            <a:spLocks noGrp="1" noChangeArrowheads="1"/>
          </p:cNvSpPr>
          <p:nvPr>
            <p:ph type="sldNum" sz="quarter" idx="12"/>
          </p:nvPr>
        </p:nvSpPr>
        <p:spPr>
          <a:ln/>
        </p:spPr>
        <p:txBody>
          <a:bodyPr/>
          <a:lstStyle>
            <a:lvl1pPr>
              <a:defRPr/>
            </a:lvl1pPr>
          </a:lstStyle>
          <a:p>
            <a:pPr>
              <a:defRPr/>
            </a:pPr>
            <a:fld id="{2B9F99B1-C8D1-4EB7-98DF-B84543E6974C}" type="slidenum">
              <a:rPr lang="en-US" altLang="ja-JP"/>
              <a:pPr>
                <a:defRPr/>
              </a:pPr>
              <a:t>‹#›</a:t>
            </a:fld>
            <a:endParaRPr lang="en-US" altLang="ja-JP"/>
          </a:p>
        </p:txBody>
      </p:sp>
    </p:spTree>
    <p:extLst>
      <p:ext uri="{BB962C8B-B14F-4D97-AF65-F5344CB8AC3E}">
        <p14:creationId xmlns:p14="http://schemas.microsoft.com/office/powerpoint/2010/main" val="560246656"/>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DEE71D2A-B70B-473D-B6AE-675BE2F2CC4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15">
            <a:extLst>
              <a:ext uri="{FF2B5EF4-FFF2-40B4-BE49-F238E27FC236}">
                <a16:creationId xmlns:a16="http://schemas.microsoft.com/office/drawing/2014/main" id="{FF569491-3E42-498B-9829-629901F3505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a:extLst>
              <a:ext uri="{FF2B5EF4-FFF2-40B4-BE49-F238E27FC236}">
                <a16:creationId xmlns:a16="http://schemas.microsoft.com/office/drawing/2014/main" id="{9F88BCB5-4827-4F2F-B930-F7C64BB5BC91}"/>
              </a:ext>
            </a:extLst>
          </p:cNvPr>
          <p:cNvSpPr>
            <a:spLocks noGrp="1" noChangeArrowheads="1"/>
          </p:cNvSpPr>
          <p:nvPr>
            <p:ph type="sldNum" sz="quarter" idx="12"/>
          </p:nvPr>
        </p:nvSpPr>
        <p:spPr>
          <a:ln/>
        </p:spPr>
        <p:txBody>
          <a:bodyPr/>
          <a:lstStyle>
            <a:lvl1pPr>
              <a:defRPr/>
            </a:lvl1pPr>
          </a:lstStyle>
          <a:p>
            <a:pPr>
              <a:defRPr/>
            </a:pPr>
            <a:fld id="{F272AF46-AB44-43A6-90A5-3DE8E9908B20}" type="slidenum">
              <a:rPr lang="en-US" altLang="ja-JP"/>
              <a:pPr>
                <a:defRPr/>
              </a:pPr>
              <a:t>‹#›</a:t>
            </a:fld>
            <a:endParaRPr lang="en-US" altLang="ja-JP"/>
          </a:p>
        </p:txBody>
      </p:sp>
    </p:spTree>
    <p:extLst>
      <p:ext uri="{BB962C8B-B14F-4D97-AF65-F5344CB8AC3E}">
        <p14:creationId xmlns:p14="http://schemas.microsoft.com/office/powerpoint/2010/main" val="167631015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14">
            <a:extLst>
              <a:ext uri="{FF2B5EF4-FFF2-40B4-BE49-F238E27FC236}">
                <a16:creationId xmlns:a16="http://schemas.microsoft.com/office/drawing/2014/main" id="{7473CF23-CBB6-4296-A0A8-E67DBE75A38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28A4A84B-BC1B-40EF-B6A1-809D6F64586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B1CB23D4-0218-401E-B14E-513B64DD2686}"/>
              </a:ext>
            </a:extLst>
          </p:cNvPr>
          <p:cNvSpPr>
            <a:spLocks noGrp="1" noChangeArrowheads="1"/>
          </p:cNvSpPr>
          <p:nvPr>
            <p:ph type="sldNum" sz="quarter" idx="12"/>
          </p:nvPr>
        </p:nvSpPr>
        <p:spPr>
          <a:ln/>
        </p:spPr>
        <p:txBody>
          <a:bodyPr/>
          <a:lstStyle>
            <a:lvl1pPr>
              <a:defRPr/>
            </a:lvl1pPr>
          </a:lstStyle>
          <a:p>
            <a:pPr>
              <a:defRPr/>
            </a:pPr>
            <a:fld id="{3C2BBD29-3E38-48D6-BA4C-FC3F2B699689}" type="slidenum">
              <a:rPr lang="en-US" altLang="ja-JP"/>
              <a:pPr>
                <a:defRPr/>
              </a:pPr>
              <a:t>‹#›</a:t>
            </a:fld>
            <a:endParaRPr lang="en-US" altLang="ja-JP"/>
          </a:p>
        </p:txBody>
      </p:sp>
    </p:spTree>
    <p:extLst>
      <p:ext uri="{BB962C8B-B14F-4D97-AF65-F5344CB8AC3E}">
        <p14:creationId xmlns:p14="http://schemas.microsoft.com/office/powerpoint/2010/main" val="1593083032"/>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14">
            <a:extLst>
              <a:ext uri="{FF2B5EF4-FFF2-40B4-BE49-F238E27FC236}">
                <a16:creationId xmlns:a16="http://schemas.microsoft.com/office/drawing/2014/main" id="{9D1DAB05-6D5F-48A2-9299-1ECDC114F16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DAD39FDB-D71F-450F-8A86-887EE860143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CBA837FD-9FB8-491B-B419-B45BFCDBBD32}"/>
              </a:ext>
            </a:extLst>
          </p:cNvPr>
          <p:cNvSpPr>
            <a:spLocks noGrp="1" noChangeArrowheads="1"/>
          </p:cNvSpPr>
          <p:nvPr>
            <p:ph type="sldNum" sz="quarter" idx="12"/>
          </p:nvPr>
        </p:nvSpPr>
        <p:spPr>
          <a:ln/>
        </p:spPr>
        <p:txBody>
          <a:bodyPr/>
          <a:lstStyle>
            <a:lvl1pPr>
              <a:defRPr/>
            </a:lvl1pPr>
          </a:lstStyle>
          <a:p>
            <a:pPr>
              <a:defRPr/>
            </a:pPr>
            <a:fld id="{A0891D66-6530-425C-B131-018B7B585909}" type="slidenum">
              <a:rPr lang="en-US" altLang="ja-JP"/>
              <a:pPr>
                <a:defRPr/>
              </a:pPr>
              <a:t>‹#›</a:t>
            </a:fld>
            <a:endParaRPr lang="en-US" altLang="ja-JP"/>
          </a:p>
        </p:txBody>
      </p:sp>
    </p:spTree>
    <p:extLst>
      <p:ext uri="{BB962C8B-B14F-4D97-AF65-F5344CB8AC3E}">
        <p14:creationId xmlns:p14="http://schemas.microsoft.com/office/powerpoint/2010/main" val="1132051075"/>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37829E2B-EFB4-4580-866D-DA8A154575C9}"/>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4D78A278-589B-4A0E-9003-B74577F31CB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64059045-688C-43FD-83A6-022421A118B7}"/>
              </a:ext>
            </a:extLst>
          </p:cNvPr>
          <p:cNvSpPr>
            <a:spLocks noGrp="1" noChangeArrowheads="1"/>
          </p:cNvSpPr>
          <p:nvPr>
            <p:ph type="sldNum" sz="quarter" idx="12"/>
          </p:nvPr>
        </p:nvSpPr>
        <p:spPr>
          <a:ln/>
        </p:spPr>
        <p:txBody>
          <a:bodyPr/>
          <a:lstStyle>
            <a:lvl1pPr>
              <a:defRPr/>
            </a:lvl1pPr>
          </a:lstStyle>
          <a:p>
            <a:pPr>
              <a:defRPr/>
            </a:pPr>
            <a:fld id="{46E41AED-799C-4117-8156-688FA04E9AB5}" type="slidenum">
              <a:rPr lang="en-US" altLang="ja-JP"/>
              <a:pPr>
                <a:defRPr/>
              </a:pPr>
              <a:t>‹#›</a:t>
            </a:fld>
            <a:endParaRPr lang="en-US" altLang="ja-JP"/>
          </a:p>
        </p:txBody>
      </p:sp>
    </p:spTree>
    <p:extLst>
      <p:ext uri="{BB962C8B-B14F-4D97-AF65-F5344CB8AC3E}">
        <p14:creationId xmlns:p14="http://schemas.microsoft.com/office/powerpoint/2010/main" val="1195126000"/>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D467C640-1699-4236-98FE-13750E9ABF9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5C747E34-FF1D-48D3-9129-866307FFBFF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7355B486-2CEE-4660-9469-7F8BDC9604C6}"/>
              </a:ext>
            </a:extLst>
          </p:cNvPr>
          <p:cNvSpPr>
            <a:spLocks noGrp="1" noChangeArrowheads="1"/>
          </p:cNvSpPr>
          <p:nvPr>
            <p:ph type="sldNum" sz="quarter" idx="12"/>
          </p:nvPr>
        </p:nvSpPr>
        <p:spPr>
          <a:ln/>
        </p:spPr>
        <p:txBody>
          <a:bodyPr/>
          <a:lstStyle>
            <a:lvl1pPr>
              <a:defRPr/>
            </a:lvl1pPr>
          </a:lstStyle>
          <a:p>
            <a:pPr>
              <a:defRPr/>
            </a:pPr>
            <a:fld id="{947C0889-A662-4913-82EC-2C71D71B3809}" type="slidenum">
              <a:rPr lang="en-US" altLang="ja-JP"/>
              <a:pPr>
                <a:defRPr/>
              </a:pPr>
              <a:t>‹#›</a:t>
            </a:fld>
            <a:endParaRPr lang="en-US" altLang="ja-JP"/>
          </a:p>
        </p:txBody>
      </p:sp>
    </p:spTree>
    <p:extLst>
      <p:ext uri="{BB962C8B-B14F-4D97-AF65-F5344CB8AC3E}">
        <p14:creationId xmlns:p14="http://schemas.microsoft.com/office/powerpoint/2010/main" val="3570042914"/>
      </p:ext>
    </p:extLst>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85800" y="609600"/>
            <a:ext cx="7772400" cy="54864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14">
            <a:extLst>
              <a:ext uri="{FF2B5EF4-FFF2-40B4-BE49-F238E27FC236}">
                <a16:creationId xmlns:a16="http://schemas.microsoft.com/office/drawing/2014/main" id="{1621BDF3-5577-49F3-B125-E9DAAC849B7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15">
            <a:extLst>
              <a:ext uri="{FF2B5EF4-FFF2-40B4-BE49-F238E27FC236}">
                <a16:creationId xmlns:a16="http://schemas.microsoft.com/office/drawing/2014/main" id="{7C6A003F-F206-40DE-8578-E16F737B350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a:extLst>
              <a:ext uri="{FF2B5EF4-FFF2-40B4-BE49-F238E27FC236}">
                <a16:creationId xmlns:a16="http://schemas.microsoft.com/office/drawing/2014/main" id="{1B9277CE-9C27-4973-BBD0-B6E90009BD72}"/>
              </a:ext>
            </a:extLst>
          </p:cNvPr>
          <p:cNvSpPr>
            <a:spLocks noGrp="1" noChangeArrowheads="1"/>
          </p:cNvSpPr>
          <p:nvPr>
            <p:ph type="sldNum" sz="quarter" idx="12"/>
          </p:nvPr>
        </p:nvSpPr>
        <p:spPr>
          <a:ln/>
        </p:spPr>
        <p:txBody>
          <a:bodyPr/>
          <a:lstStyle>
            <a:lvl1pPr>
              <a:defRPr/>
            </a:lvl1pPr>
          </a:lstStyle>
          <a:p>
            <a:pPr>
              <a:defRPr/>
            </a:pPr>
            <a:fld id="{71BB6016-2E9D-4D99-86D1-13BE7021CBAC}" type="slidenum">
              <a:rPr lang="en-US" altLang="ja-JP"/>
              <a:pPr>
                <a:defRPr/>
              </a:pPr>
              <a:t>‹#›</a:t>
            </a:fld>
            <a:endParaRPr lang="en-US" altLang="ja-JP"/>
          </a:p>
        </p:txBody>
      </p:sp>
    </p:spTree>
    <p:extLst>
      <p:ext uri="{BB962C8B-B14F-4D97-AF65-F5344CB8AC3E}">
        <p14:creationId xmlns:p14="http://schemas.microsoft.com/office/powerpoint/2010/main" val="3308053428"/>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685800" y="1981200"/>
            <a:ext cx="7772400" cy="4114800"/>
          </a:xfrm>
        </p:spPr>
        <p:txBody>
          <a:bodyPr/>
          <a:lstStyle/>
          <a:p>
            <a:pPr lvl="0"/>
            <a:endParaRPr lang="ja-JP" altLang="en-US" noProof="0"/>
          </a:p>
        </p:txBody>
      </p:sp>
      <p:sp>
        <p:nvSpPr>
          <p:cNvPr id="4" name="Rectangle 14">
            <a:extLst>
              <a:ext uri="{FF2B5EF4-FFF2-40B4-BE49-F238E27FC236}">
                <a16:creationId xmlns:a16="http://schemas.microsoft.com/office/drawing/2014/main" id="{50C1FAA5-0C08-4495-8F78-66F7BE2B77A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716D04A6-A9B1-4A7E-880B-64E3668F733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628B80F5-E4A3-4772-B03F-A24A3902D7D2}"/>
              </a:ext>
            </a:extLst>
          </p:cNvPr>
          <p:cNvSpPr>
            <a:spLocks noGrp="1" noChangeArrowheads="1"/>
          </p:cNvSpPr>
          <p:nvPr>
            <p:ph type="sldNum" sz="quarter" idx="12"/>
          </p:nvPr>
        </p:nvSpPr>
        <p:spPr>
          <a:ln/>
        </p:spPr>
        <p:txBody>
          <a:bodyPr/>
          <a:lstStyle>
            <a:lvl1pPr>
              <a:defRPr/>
            </a:lvl1pPr>
          </a:lstStyle>
          <a:p>
            <a:pPr>
              <a:defRPr/>
            </a:pPr>
            <a:fld id="{87448C0E-9952-4E33-98ED-1B2B8C2819DA}" type="slidenum">
              <a:rPr lang="en-US" altLang="ja-JP"/>
              <a:pPr>
                <a:defRPr/>
              </a:pPr>
              <a:t>‹#›</a:t>
            </a:fld>
            <a:endParaRPr lang="en-US" altLang="ja-JP"/>
          </a:p>
        </p:txBody>
      </p:sp>
    </p:spTree>
    <p:extLst>
      <p:ext uri="{BB962C8B-B14F-4D97-AF65-F5344CB8AC3E}">
        <p14:creationId xmlns:p14="http://schemas.microsoft.com/office/powerpoint/2010/main" val="2745378701"/>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100000">
              <a:schemeClr val="bg1"/>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FFB7551A-58FF-4753-A928-D4D02CB98E44}"/>
              </a:ext>
            </a:extLst>
          </p:cNvPr>
          <p:cNvGrpSpPr>
            <a:grpSpLocks/>
          </p:cNvGrpSpPr>
          <p:nvPr/>
        </p:nvGrpSpPr>
        <p:grpSpPr bwMode="auto">
          <a:xfrm>
            <a:off x="-9525" y="-20638"/>
            <a:ext cx="9153525" cy="6878638"/>
            <a:chOff x="-6" y="-13"/>
            <a:chExt cx="5766" cy="4333"/>
          </a:xfrm>
        </p:grpSpPr>
        <p:sp>
          <p:nvSpPr>
            <p:cNvPr id="35843" name="Rectangle 3">
              <a:extLst>
                <a:ext uri="{FF2B5EF4-FFF2-40B4-BE49-F238E27FC236}">
                  <a16:creationId xmlns:a16="http://schemas.microsoft.com/office/drawing/2014/main" id="{A33D4DAC-B4FC-493D-9C69-1733761AC012}"/>
                </a:ext>
              </a:extLst>
            </p:cNvPr>
            <p:cNvSpPr>
              <a:spLocks noChangeArrowheads="1"/>
            </p:cNvSpPr>
            <p:nvPr/>
          </p:nvSpPr>
          <p:spPr bwMode="invGray">
            <a:xfrm>
              <a:off x="5549" y="0"/>
              <a:ext cx="211" cy="4320"/>
            </a:xfrm>
            <a:prstGeom prst="rect">
              <a:avLst/>
            </a:prstGeom>
            <a:gradFill rotWithShape="0">
              <a:gsLst>
                <a:gs pos="0">
                  <a:schemeClr val="accent2"/>
                </a:gs>
                <a:gs pos="50000">
                  <a:schemeClr val="hlink"/>
                </a:gs>
                <a:gs pos="100000">
                  <a:schemeClr val="accent2"/>
                </a:gs>
              </a:gsLst>
              <a:lin ang="0" scaled="1"/>
            </a:gradFill>
            <a:ln>
              <a:noFill/>
            </a:ln>
          </p:spPr>
          <p:txBody>
            <a:bodyPr wrap="none" anchor="ctr"/>
            <a:lstStyle/>
            <a:p>
              <a:pPr eaLnBrk="1" hangingPunct="1">
                <a:lnSpc>
                  <a:spcPct val="90000"/>
                </a:lnSpc>
                <a:spcBef>
                  <a:spcPct val="20000"/>
                </a:spcBef>
                <a:buFont typeface="Wingdings" panose="05000000000000000000" pitchFamily="2" charset="2"/>
                <a:buChar char="u"/>
                <a:defRPr/>
              </a:pPr>
              <a:endParaRPr lang="ja-JP" altLang="en-US"/>
            </a:p>
          </p:txBody>
        </p:sp>
        <p:sp>
          <p:nvSpPr>
            <p:cNvPr id="1033" name="Freeform 4">
              <a:extLst>
                <a:ext uri="{FF2B5EF4-FFF2-40B4-BE49-F238E27FC236}">
                  <a16:creationId xmlns:a16="http://schemas.microsoft.com/office/drawing/2014/main" id="{3E4BFC47-D9E3-4A9C-B576-7A53AFB78E4F}"/>
                </a:ext>
              </a:extLst>
            </p:cNvPr>
            <p:cNvSpPr>
              <a:spLocks/>
            </p:cNvSpPr>
            <p:nvPr/>
          </p:nvSpPr>
          <p:spPr bwMode="white">
            <a:xfrm>
              <a:off x="-6" y="2828"/>
              <a:ext cx="3625" cy="1492"/>
            </a:xfrm>
            <a:custGeom>
              <a:avLst/>
              <a:gdLst>
                <a:gd name="T0" fmla="*/ 0 w 3625"/>
                <a:gd name="T1" fmla="*/ 1491 h 1492"/>
                <a:gd name="T2" fmla="*/ 0 w 3625"/>
                <a:gd name="T3" fmla="*/ 0 h 1492"/>
                <a:gd name="T4" fmla="*/ 171 w 3625"/>
                <a:gd name="T5" fmla="*/ 3 h 1492"/>
                <a:gd name="T6" fmla="*/ 355 w 3625"/>
                <a:gd name="T7" fmla="*/ 9 h 1492"/>
                <a:gd name="T8" fmla="*/ 499 w 3625"/>
                <a:gd name="T9" fmla="*/ 21 h 1492"/>
                <a:gd name="T10" fmla="*/ 650 w 3625"/>
                <a:gd name="T11" fmla="*/ 36 h 1492"/>
                <a:gd name="T12" fmla="*/ 809 w 3625"/>
                <a:gd name="T13" fmla="*/ 54 h 1492"/>
                <a:gd name="T14" fmla="*/ 957 w 3625"/>
                <a:gd name="T15" fmla="*/ 78 h 1492"/>
                <a:gd name="T16" fmla="*/ 1119 w 3625"/>
                <a:gd name="T17" fmla="*/ 105 h 1492"/>
                <a:gd name="T18" fmla="*/ 1261 w 3625"/>
                <a:gd name="T19" fmla="*/ 133 h 1492"/>
                <a:gd name="T20" fmla="*/ 1441 w 3625"/>
                <a:gd name="T21" fmla="*/ 175 h 1492"/>
                <a:gd name="T22" fmla="*/ 1598 w 3625"/>
                <a:gd name="T23" fmla="*/ 217 h 1492"/>
                <a:gd name="T24" fmla="*/ 1763 w 3625"/>
                <a:gd name="T25" fmla="*/ 269 h 1492"/>
                <a:gd name="T26" fmla="*/ 1887 w 3625"/>
                <a:gd name="T27" fmla="*/ 308 h 1492"/>
                <a:gd name="T28" fmla="*/ 2085 w 3625"/>
                <a:gd name="T29" fmla="*/ 384 h 1492"/>
                <a:gd name="T30" fmla="*/ 2230 w 3625"/>
                <a:gd name="T31" fmla="*/ 444 h 1492"/>
                <a:gd name="T32" fmla="*/ 2456 w 3625"/>
                <a:gd name="T33" fmla="*/ 547 h 1492"/>
                <a:gd name="T34" fmla="*/ 2666 w 3625"/>
                <a:gd name="T35" fmla="*/ 662 h 1492"/>
                <a:gd name="T36" fmla="*/ 2859 w 3625"/>
                <a:gd name="T37" fmla="*/ 786 h 1492"/>
                <a:gd name="T38" fmla="*/ 3046 w 3625"/>
                <a:gd name="T39" fmla="*/ 920 h 1492"/>
                <a:gd name="T40" fmla="*/ 3193 w 3625"/>
                <a:gd name="T41" fmla="*/ 1038 h 1492"/>
                <a:gd name="T42" fmla="*/ 3332 w 3625"/>
                <a:gd name="T43" fmla="*/ 1168 h 1492"/>
                <a:gd name="T44" fmla="*/ 3440 w 3625"/>
                <a:gd name="T45" fmla="*/ 1280 h 1492"/>
                <a:gd name="T46" fmla="*/ 3524 w 3625"/>
                <a:gd name="T47" fmla="*/ 1380 h 1492"/>
                <a:gd name="T48" fmla="*/ 3624 w 3625"/>
                <a:gd name="T49" fmla="*/ 1491 h 1492"/>
                <a:gd name="T50" fmla="*/ 3608 w 3625"/>
                <a:gd name="T51" fmla="*/ 1491 h 1492"/>
                <a:gd name="T52" fmla="*/ 0 w 3625"/>
                <a:gd name="T53" fmla="*/ 1491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034" name="Freeform 5">
              <a:extLst>
                <a:ext uri="{FF2B5EF4-FFF2-40B4-BE49-F238E27FC236}">
                  <a16:creationId xmlns:a16="http://schemas.microsoft.com/office/drawing/2014/main" id="{740D1F0F-E8E7-4666-8DE3-E482BFDFAD8B}"/>
                </a:ext>
              </a:extLst>
            </p:cNvPr>
            <p:cNvSpPr>
              <a:spLocks/>
            </p:cNvSpPr>
            <p:nvPr/>
          </p:nvSpPr>
          <p:spPr bwMode="white">
            <a:xfrm>
              <a:off x="0" y="2405"/>
              <a:ext cx="5143" cy="1902"/>
            </a:xfrm>
            <a:custGeom>
              <a:avLst/>
              <a:gdLst>
                <a:gd name="T0" fmla="*/ 2718 w 5143"/>
                <a:gd name="T1" fmla="*/ 405 h 1902"/>
                <a:gd name="T2" fmla="*/ 2466 w 5143"/>
                <a:gd name="T3" fmla="*/ 333 h 1902"/>
                <a:gd name="T4" fmla="*/ 2202 w 5143"/>
                <a:gd name="T5" fmla="*/ 261 h 1902"/>
                <a:gd name="T6" fmla="*/ 1929 w 5143"/>
                <a:gd name="T7" fmla="*/ 198 h 1902"/>
                <a:gd name="T8" fmla="*/ 1695 w 5143"/>
                <a:gd name="T9" fmla="*/ 153 h 1902"/>
                <a:gd name="T10" fmla="*/ 1434 w 5143"/>
                <a:gd name="T11" fmla="*/ 111 h 1902"/>
                <a:gd name="T12" fmla="*/ 1188 w 5143"/>
                <a:gd name="T13" fmla="*/ 75 h 1902"/>
                <a:gd name="T14" fmla="*/ 957 w 5143"/>
                <a:gd name="T15" fmla="*/ 48 h 1902"/>
                <a:gd name="T16" fmla="*/ 747 w 5143"/>
                <a:gd name="T17" fmla="*/ 30 h 1902"/>
                <a:gd name="T18" fmla="*/ 501 w 5143"/>
                <a:gd name="T19" fmla="*/ 15 h 1902"/>
                <a:gd name="T20" fmla="*/ 246 w 5143"/>
                <a:gd name="T21" fmla="*/ 3 h 1902"/>
                <a:gd name="T22" fmla="*/ 0 w 5143"/>
                <a:gd name="T23" fmla="*/ 0 h 1902"/>
                <a:gd name="T24" fmla="*/ 0 w 5143"/>
                <a:gd name="T25" fmla="*/ 275 h 1902"/>
                <a:gd name="T26" fmla="*/ 0 w 5143"/>
                <a:gd name="T27" fmla="*/ 345 h 1902"/>
                <a:gd name="T28" fmla="*/ 0 w 5143"/>
                <a:gd name="T29" fmla="*/ 275 h 1902"/>
                <a:gd name="T30" fmla="*/ 0 w 5143"/>
                <a:gd name="T31" fmla="*/ 342 h 1902"/>
                <a:gd name="T32" fmla="*/ 339 w 5143"/>
                <a:gd name="T33" fmla="*/ 351 h 1902"/>
                <a:gd name="T34" fmla="*/ 606 w 5143"/>
                <a:gd name="T35" fmla="*/ 372 h 1902"/>
                <a:gd name="T36" fmla="*/ 852 w 5143"/>
                <a:gd name="T37" fmla="*/ 399 h 1902"/>
                <a:gd name="T38" fmla="*/ 1068 w 5143"/>
                <a:gd name="T39" fmla="*/ 435 h 1902"/>
                <a:gd name="T40" fmla="*/ 1275 w 5143"/>
                <a:gd name="T41" fmla="*/ 474 h 1902"/>
                <a:gd name="T42" fmla="*/ 1545 w 5143"/>
                <a:gd name="T43" fmla="*/ 540 h 1902"/>
                <a:gd name="T44" fmla="*/ 1761 w 5143"/>
                <a:gd name="T45" fmla="*/ 603 h 1902"/>
                <a:gd name="T46" fmla="*/ 1971 w 5143"/>
                <a:gd name="T47" fmla="*/ 678 h 1902"/>
                <a:gd name="T48" fmla="*/ 2166 w 5143"/>
                <a:gd name="T49" fmla="*/ 747 h 1902"/>
                <a:gd name="T50" fmla="*/ 2397 w 5143"/>
                <a:gd name="T51" fmla="*/ 852 h 1902"/>
                <a:gd name="T52" fmla="*/ 2613 w 5143"/>
                <a:gd name="T53" fmla="*/ 960 h 1902"/>
                <a:gd name="T54" fmla="*/ 2832 w 5143"/>
                <a:gd name="T55" fmla="*/ 1095 h 1902"/>
                <a:gd name="T56" fmla="*/ 3012 w 5143"/>
                <a:gd name="T57" fmla="*/ 1212 h 1902"/>
                <a:gd name="T58" fmla="*/ 3186 w 5143"/>
                <a:gd name="T59" fmla="*/ 1347 h 1902"/>
                <a:gd name="T60" fmla="*/ 3351 w 5143"/>
                <a:gd name="T61" fmla="*/ 1497 h 1902"/>
                <a:gd name="T62" fmla="*/ 3480 w 5143"/>
                <a:gd name="T63" fmla="*/ 1629 h 1902"/>
                <a:gd name="T64" fmla="*/ 3612 w 5143"/>
                <a:gd name="T65" fmla="*/ 1785 h 1902"/>
                <a:gd name="T66" fmla="*/ 3699 w 5143"/>
                <a:gd name="T67" fmla="*/ 1901 h 1902"/>
                <a:gd name="T68" fmla="*/ 5142 w 5143"/>
                <a:gd name="T69" fmla="*/ 1901 h 1902"/>
                <a:gd name="T70" fmla="*/ 5076 w 5143"/>
                <a:gd name="T71" fmla="*/ 1827 h 1902"/>
                <a:gd name="T72" fmla="*/ 4968 w 5143"/>
                <a:gd name="T73" fmla="*/ 1707 h 1902"/>
                <a:gd name="T74" fmla="*/ 4797 w 5143"/>
                <a:gd name="T75" fmla="*/ 1539 h 1902"/>
                <a:gd name="T76" fmla="*/ 4617 w 5143"/>
                <a:gd name="T77" fmla="*/ 1383 h 1902"/>
                <a:gd name="T78" fmla="*/ 4410 w 5143"/>
                <a:gd name="T79" fmla="*/ 1221 h 1902"/>
                <a:gd name="T80" fmla="*/ 4185 w 5143"/>
                <a:gd name="T81" fmla="*/ 1071 h 1902"/>
                <a:gd name="T82" fmla="*/ 3960 w 5143"/>
                <a:gd name="T83" fmla="*/ 939 h 1902"/>
                <a:gd name="T84" fmla="*/ 3708 w 5143"/>
                <a:gd name="T85" fmla="*/ 801 h 1902"/>
                <a:gd name="T86" fmla="*/ 3492 w 5143"/>
                <a:gd name="T87" fmla="*/ 702 h 1902"/>
                <a:gd name="T88" fmla="*/ 3231 w 5143"/>
                <a:gd name="T89" fmla="*/ 588 h 1902"/>
                <a:gd name="T90" fmla="*/ 2964 w 5143"/>
                <a:gd name="T91" fmla="*/ 489 h 1902"/>
                <a:gd name="T92" fmla="*/ 2718 w 5143"/>
                <a:gd name="T93" fmla="*/ 405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5" name="Freeform 6">
              <a:extLst>
                <a:ext uri="{FF2B5EF4-FFF2-40B4-BE49-F238E27FC236}">
                  <a16:creationId xmlns:a16="http://schemas.microsoft.com/office/drawing/2014/main" id="{98F2AA36-6A8C-4E15-A7FD-B148979F7D21}"/>
                </a:ext>
              </a:extLst>
            </p:cNvPr>
            <p:cNvSpPr>
              <a:spLocks/>
            </p:cNvSpPr>
            <p:nvPr/>
          </p:nvSpPr>
          <p:spPr bwMode="white">
            <a:xfrm>
              <a:off x="0" y="1982"/>
              <a:ext cx="5760" cy="2325"/>
            </a:xfrm>
            <a:custGeom>
              <a:avLst/>
              <a:gdLst>
                <a:gd name="T0" fmla="*/ 0 w 5760"/>
                <a:gd name="T1" fmla="*/ 0 h 2325"/>
                <a:gd name="T2" fmla="*/ 0 w 5760"/>
                <a:gd name="T3" fmla="*/ 339 h 2325"/>
                <a:gd name="T4" fmla="*/ 558 w 5760"/>
                <a:gd name="T5" fmla="*/ 357 h 2325"/>
                <a:gd name="T6" fmla="*/ 807 w 5760"/>
                <a:gd name="T7" fmla="*/ 375 h 2325"/>
                <a:gd name="T8" fmla="*/ 1056 w 5760"/>
                <a:gd name="T9" fmla="*/ 399 h 2325"/>
                <a:gd name="T10" fmla="*/ 1272 w 5760"/>
                <a:gd name="T11" fmla="*/ 426 h 2325"/>
                <a:gd name="T12" fmla="*/ 1539 w 5760"/>
                <a:gd name="T13" fmla="*/ 465 h 2325"/>
                <a:gd name="T14" fmla="*/ 1791 w 5760"/>
                <a:gd name="T15" fmla="*/ 510 h 2325"/>
                <a:gd name="T16" fmla="*/ 2076 w 5760"/>
                <a:gd name="T17" fmla="*/ 570 h 2325"/>
                <a:gd name="T18" fmla="*/ 2334 w 5760"/>
                <a:gd name="T19" fmla="*/ 630 h 2325"/>
                <a:gd name="T20" fmla="*/ 2544 w 5760"/>
                <a:gd name="T21" fmla="*/ 687 h 2325"/>
                <a:gd name="T22" fmla="*/ 2775 w 5760"/>
                <a:gd name="T23" fmla="*/ 759 h 2325"/>
                <a:gd name="T24" fmla="*/ 3003 w 5760"/>
                <a:gd name="T25" fmla="*/ 837 h 2325"/>
                <a:gd name="T26" fmla="*/ 3231 w 5760"/>
                <a:gd name="T27" fmla="*/ 924 h 2325"/>
                <a:gd name="T28" fmla="*/ 3438 w 5760"/>
                <a:gd name="T29" fmla="*/ 1005 h 2325"/>
                <a:gd name="T30" fmla="*/ 3663 w 5760"/>
                <a:gd name="T31" fmla="*/ 1110 h 2325"/>
                <a:gd name="T32" fmla="*/ 3903 w 5760"/>
                <a:gd name="T33" fmla="*/ 1233 h 2325"/>
                <a:gd name="T34" fmla="*/ 4149 w 5760"/>
                <a:gd name="T35" fmla="*/ 1374 h 2325"/>
                <a:gd name="T36" fmla="*/ 4353 w 5760"/>
                <a:gd name="T37" fmla="*/ 1506 h 2325"/>
                <a:gd name="T38" fmla="*/ 4491 w 5760"/>
                <a:gd name="T39" fmla="*/ 1602 h 2325"/>
                <a:gd name="T40" fmla="*/ 4668 w 5760"/>
                <a:gd name="T41" fmla="*/ 1740 h 2325"/>
                <a:gd name="T42" fmla="*/ 4824 w 5760"/>
                <a:gd name="T43" fmla="*/ 1875 h 2325"/>
                <a:gd name="T44" fmla="*/ 4968 w 5760"/>
                <a:gd name="T45" fmla="*/ 2016 h 2325"/>
                <a:gd name="T46" fmla="*/ 5100 w 5760"/>
                <a:gd name="T47" fmla="*/ 2154 h 2325"/>
                <a:gd name="T48" fmla="*/ 5238 w 5760"/>
                <a:gd name="T49" fmla="*/ 2324 h 2325"/>
                <a:gd name="T50" fmla="*/ 5759 w 5760"/>
                <a:gd name="T51" fmla="*/ 2324 h 2325"/>
                <a:gd name="T52" fmla="*/ 5759 w 5760"/>
                <a:gd name="T53" fmla="*/ 1245 h 2325"/>
                <a:gd name="T54" fmla="*/ 5580 w 5760"/>
                <a:gd name="T55" fmla="*/ 1119 h 2325"/>
                <a:gd name="T56" fmla="*/ 5400 w 5760"/>
                <a:gd name="T57" fmla="*/ 1020 h 2325"/>
                <a:gd name="T58" fmla="*/ 5205 w 5760"/>
                <a:gd name="T59" fmla="*/ 918 h 2325"/>
                <a:gd name="T60" fmla="*/ 5031 w 5760"/>
                <a:gd name="T61" fmla="*/ 837 h 2325"/>
                <a:gd name="T62" fmla="*/ 4866 w 5760"/>
                <a:gd name="T63" fmla="*/ 771 h 2325"/>
                <a:gd name="T64" fmla="*/ 4710 w 5760"/>
                <a:gd name="T65" fmla="*/ 711 h 2325"/>
                <a:gd name="T66" fmla="*/ 4545 w 5760"/>
                <a:gd name="T67" fmla="*/ 651 h 2325"/>
                <a:gd name="T68" fmla="*/ 4386 w 5760"/>
                <a:gd name="T69" fmla="*/ 600 h 2325"/>
                <a:gd name="T70" fmla="*/ 4248 w 5760"/>
                <a:gd name="T71" fmla="*/ 552 h 2325"/>
                <a:gd name="T72" fmla="*/ 3993 w 5760"/>
                <a:gd name="T73" fmla="*/ 483 h 2325"/>
                <a:gd name="T74" fmla="*/ 3777 w 5760"/>
                <a:gd name="T75" fmla="*/ 423 h 2325"/>
                <a:gd name="T76" fmla="*/ 3564 w 5760"/>
                <a:gd name="T77" fmla="*/ 375 h 2325"/>
                <a:gd name="T78" fmla="*/ 3282 w 5760"/>
                <a:gd name="T79" fmla="*/ 312 h 2325"/>
                <a:gd name="T80" fmla="*/ 3003 w 5760"/>
                <a:gd name="T81" fmla="*/ 261 h 2325"/>
                <a:gd name="T82" fmla="*/ 2733 w 5760"/>
                <a:gd name="T83" fmla="*/ 213 h 2325"/>
                <a:gd name="T84" fmla="*/ 2451 w 5760"/>
                <a:gd name="T85" fmla="*/ 171 h 2325"/>
                <a:gd name="T86" fmla="*/ 2211 w 5760"/>
                <a:gd name="T87" fmla="*/ 138 h 2325"/>
                <a:gd name="T88" fmla="*/ 1974 w 5760"/>
                <a:gd name="T89" fmla="*/ 108 h 2325"/>
                <a:gd name="T90" fmla="*/ 1665 w 5760"/>
                <a:gd name="T91" fmla="*/ 81 h 2325"/>
                <a:gd name="T92" fmla="*/ 1437 w 5760"/>
                <a:gd name="T93" fmla="*/ 60 h 2325"/>
                <a:gd name="T94" fmla="*/ 1125 w 5760"/>
                <a:gd name="T95" fmla="*/ 36 h 2325"/>
                <a:gd name="T96" fmla="*/ 828 w 5760"/>
                <a:gd name="T97" fmla="*/ 21 h 2325"/>
                <a:gd name="T98" fmla="*/ 558 w 5760"/>
                <a:gd name="T99" fmla="*/ 12 h 2325"/>
                <a:gd name="T100" fmla="*/ 282 w 5760"/>
                <a:gd name="T101" fmla="*/ 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6" name="Freeform 7">
              <a:extLst>
                <a:ext uri="{FF2B5EF4-FFF2-40B4-BE49-F238E27FC236}">
                  <a16:creationId xmlns:a16="http://schemas.microsoft.com/office/drawing/2014/main" id="{8DB42579-9AC0-4227-B4B2-0086A6911743}"/>
                </a:ext>
              </a:extLst>
            </p:cNvPr>
            <p:cNvSpPr>
              <a:spLocks/>
            </p:cNvSpPr>
            <p:nvPr/>
          </p:nvSpPr>
          <p:spPr bwMode="white">
            <a:xfrm>
              <a:off x="0" y="1550"/>
              <a:ext cx="5760" cy="1573"/>
            </a:xfrm>
            <a:custGeom>
              <a:avLst/>
              <a:gdLst>
                <a:gd name="T0" fmla="*/ 0 w 5760"/>
                <a:gd name="T1" fmla="*/ 0 h 1573"/>
                <a:gd name="T2" fmla="*/ 0 w 5760"/>
                <a:gd name="T3" fmla="*/ 351 h 1573"/>
                <a:gd name="T4" fmla="*/ 282 w 5760"/>
                <a:gd name="T5" fmla="*/ 357 h 1573"/>
                <a:gd name="T6" fmla="*/ 627 w 5760"/>
                <a:gd name="T7" fmla="*/ 363 h 1573"/>
                <a:gd name="T8" fmla="*/ 960 w 5760"/>
                <a:gd name="T9" fmla="*/ 375 h 1573"/>
                <a:gd name="T10" fmla="*/ 1218 w 5760"/>
                <a:gd name="T11" fmla="*/ 393 h 1573"/>
                <a:gd name="T12" fmla="*/ 1470 w 5760"/>
                <a:gd name="T13" fmla="*/ 411 h 1573"/>
                <a:gd name="T14" fmla="*/ 1746 w 5760"/>
                <a:gd name="T15" fmla="*/ 435 h 1573"/>
                <a:gd name="T16" fmla="*/ 2022 w 5760"/>
                <a:gd name="T17" fmla="*/ 462 h 1573"/>
                <a:gd name="T18" fmla="*/ 2340 w 5760"/>
                <a:gd name="T19" fmla="*/ 504 h 1573"/>
                <a:gd name="T20" fmla="*/ 2664 w 5760"/>
                <a:gd name="T21" fmla="*/ 549 h 1573"/>
                <a:gd name="T22" fmla="*/ 2952 w 5760"/>
                <a:gd name="T23" fmla="*/ 597 h 1573"/>
                <a:gd name="T24" fmla="*/ 3225 w 5760"/>
                <a:gd name="T25" fmla="*/ 648 h 1573"/>
                <a:gd name="T26" fmla="*/ 3513 w 5760"/>
                <a:gd name="T27" fmla="*/ 708 h 1573"/>
                <a:gd name="T28" fmla="*/ 3693 w 5760"/>
                <a:gd name="T29" fmla="*/ 750 h 1573"/>
                <a:gd name="T30" fmla="*/ 3936 w 5760"/>
                <a:gd name="T31" fmla="*/ 810 h 1573"/>
                <a:gd name="T32" fmla="*/ 4095 w 5760"/>
                <a:gd name="T33" fmla="*/ 855 h 1573"/>
                <a:gd name="T34" fmla="*/ 4281 w 5760"/>
                <a:gd name="T35" fmla="*/ 909 h 1573"/>
                <a:gd name="T36" fmla="*/ 4503 w 5760"/>
                <a:gd name="T37" fmla="*/ 981 h 1573"/>
                <a:gd name="T38" fmla="*/ 4704 w 5760"/>
                <a:gd name="T39" fmla="*/ 1053 h 1573"/>
                <a:gd name="T40" fmla="*/ 4911 w 5760"/>
                <a:gd name="T41" fmla="*/ 1131 h 1573"/>
                <a:gd name="T42" fmla="*/ 5073 w 5760"/>
                <a:gd name="T43" fmla="*/ 1197 h 1573"/>
                <a:gd name="T44" fmla="*/ 5256 w 5760"/>
                <a:gd name="T45" fmla="*/ 1281 h 1573"/>
                <a:gd name="T46" fmla="*/ 5475 w 5760"/>
                <a:gd name="T47" fmla="*/ 1401 h 1573"/>
                <a:gd name="T48" fmla="*/ 5628 w 5760"/>
                <a:gd name="T49" fmla="*/ 1482 h 1573"/>
                <a:gd name="T50" fmla="*/ 5759 w 5760"/>
                <a:gd name="T51" fmla="*/ 1572 h 1573"/>
                <a:gd name="T52" fmla="*/ 5759 w 5760"/>
                <a:gd name="T53" fmla="*/ 633 h 1573"/>
                <a:gd name="T54" fmla="*/ 5493 w 5760"/>
                <a:gd name="T55" fmla="*/ 570 h 1573"/>
                <a:gd name="T56" fmla="*/ 5214 w 5760"/>
                <a:gd name="T57" fmla="*/ 501 h 1573"/>
                <a:gd name="T58" fmla="*/ 4950 w 5760"/>
                <a:gd name="T59" fmla="*/ 444 h 1573"/>
                <a:gd name="T60" fmla="*/ 4701 w 5760"/>
                <a:gd name="T61" fmla="*/ 396 h 1573"/>
                <a:gd name="T62" fmla="*/ 4425 w 5760"/>
                <a:gd name="T63" fmla="*/ 348 h 1573"/>
                <a:gd name="T64" fmla="*/ 4110 w 5760"/>
                <a:gd name="T65" fmla="*/ 294 h 1573"/>
                <a:gd name="T66" fmla="*/ 3813 w 5760"/>
                <a:gd name="T67" fmla="*/ 252 h 1573"/>
                <a:gd name="T68" fmla="*/ 3549 w 5760"/>
                <a:gd name="T69" fmla="*/ 213 h 1573"/>
                <a:gd name="T70" fmla="*/ 3261 w 5760"/>
                <a:gd name="T71" fmla="*/ 183 h 1573"/>
                <a:gd name="T72" fmla="*/ 3015 w 5760"/>
                <a:gd name="T73" fmla="*/ 153 h 1573"/>
                <a:gd name="T74" fmla="*/ 2757 w 5760"/>
                <a:gd name="T75" fmla="*/ 129 h 1573"/>
                <a:gd name="T76" fmla="*/ 2520 w 5760"/>
                <a:gd name="T77" fmla="*/ 105 h 1573"/>
                <a:gd name="T78" fmla="*/ 2301 w 5760"/>
                <a:gd name="T79" fmla="*/ 87 h 1573"/>
                <a:gd name="T80" fmla="*/ 2013 w 5760"/>
                <a:gd name="T81" fmla="*/ 66 h 1573"/>
                <a:gd name="T82" fmla="*/ 1731 w 5760"/>
                <a:gd name="T83" fmla="*/ 48 h 1573"/>
                <a:gd name="T84" fmla="*/ 1524 w 5760"/>
                <a:gd name="T85" fmla="*/ 39 h 1573"/>
                <a:gd name="T86" fmla="*/ 1260 w 5760"/>
                <a:gd name="T87" fmla="*/ 27 h 1573"/>
                <a:gd name="T88" fmla="*/ 966 w 5760"/>
                <a:gd name="T89" fmla="*/ 15 h 1573"/>
                <a:gd name="T90" fmla="*/ 714 w 5760"/>
                <a:gd name="T91" fmla="*/ 12 h 1573"/>
                <a:gd name="T92" fmla="*/ 510 w 5760"/>
                <a:gd name="T93" fmla="*/ 6 h 1573"/>
                <a:gd name="T94" fmla="*/ 24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7" name="Freeform 8">
              <a:extLst>
                <a:ext uri="{FF2B5EF4-FFF2-40B4-BE49-F238E27FC236}">
                  <a16:creationId xmlns:a16="http://schemas.microsoft.com/office/drawing/2014/main" id="{FFB95E80-9787-49A7-AD10-74CDF9BC888B}"/>
                </a:ext>
              </a:extLst>
            </p:cNvPr>
            <p:cNvSpPr>
              <a:spLocks/>
            </p:cNvSpPr>
            <p:nvPr/>
          </p:nvSpPr>
          <p:spPr bwMode="white">
            <a:xfrm>
              <a:off x="0" y="1130"/>
              <a:ext cx="5760" cy="970"/>
            </a:xfrm>
            <a:custGeom>
              <a:avLst/>
              <a:gdLst>
                <a:gd name="T0" fmla="*/ 0 w 5760"/>
                <a:gd name="T1" fmla="*/ 0 h 970"/>
                <a:gd name="T2" fmla="*/ 0 w 5760"/>
                <a:gd name="T3" fmla="*/ 339 h 970"/>
                <a:gd name="T4" fmla="*/ 318 w 5760"/>
                <a:gd name="T5" fmla="*/ 342 h 970"/>
                <a:gd name="T6" fmla="*/ 591 w 5760"/>
                <a:gd name="T7" fmla="*/ 348 h 970"/>
                <a:gd name="T8" fmla="*/ 846 w 5760"/>
                <a:gd name="T9" fmla="*/ 354 h 970"/>
                <a:gd name="T10" fmla="*/ 1074 w 5760"/>
                <a:gd name="T11" fmla="*/ 360 h 970"/>
                <a:gd name="T12" fmla="*/ 1314 w 5760"/>
                <a:gd name="T13" fmla="*/ 366 h 970"/>
                <a:gd name="T14" fmla="*/ 1599 w 5760"/>
                <a:gd name="T15" fmla="*/ 381 h 970"/>
                <a:gd name="T16" fmla="*/ 1911 w 5760"/>
                <a:gd name="T17" fmla="*/ 399 h 970"/>
                <a:gd name="T18" fmla="*/ 2241 w 5760"/>
                <a:gd name="T19" fmla="*/ 420 h 970"/>
                <a:gd name="T20" fmla="*/ 2619 w 5760"/>
                <a:gd name="T21" fmla="*/ 453 h 970"/>
                <a:gd name="T22" fmla="*/ 2889 w 5760"/>
                <a:gd name="T23" fmla="*/ 477 h 970"/>
                <a:gd name="T24" fmla="*/ 3177 w 5760"/>
                <a:gd name="T25" fmla="*/ 507 h 970"/>
                <a:gd name="T26" fmla="*/ 3498 w 5760"/>
                <a:gd name="T27" fmla="*/ 543 h 970"/>
                <a:gd name="T28" fmla="*/ 3813 w 5760"/>
                <a:gd name="T29" fmla="*/ 585 h 970"/>
                <a:gd name="T30" fmla="*/ 4044 w 5760"/>
                <a:gd name="T31" fmla="*/ 618 h 970"/>
                <a:gd name="T32" fmla="*/ 4365 w 5760"/>
                <a:gd name="T33" fmla="*/ 669 h 970"/>
                <a:gd name="T34" fmla="*/ 4683 w 5760"/>
                <a:gd name="T35" fmla="*/ 726 h 970"/>
                <a:gd name="T36" fmla="*/ 4980 w 5760"/>
                <a:gd name="T37" fmla="*/ 786 h 970"/>
                <a:gd name="T38" fmla="*/ 5268 w 5760"/>
                <a:gd name="T39" fmla="*/ 846 h 970"/>
                <a:gd name="T40" fmla="*/ 5646 w 5760"/>
                <a:gd name="T41" fmla="*/ 942 h 970"/>
                <a:gd name="T42" fmla="*/ 5759 w 5760"/>
                <a:gd name="T43" fmla="*/ 969 h 970"/>
                <a:gd name="T44" fmla="*/ 5759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8" name="Freeform 9">
              <a:extLst>
                <a:ext uri="{FF2B5EF4-FFF2-40B4-BE49-F238E27FC236}">
                  <a16:creationId xmlns:a16="http://schemas.microsoft.com/office/drawing/2014/main" id="{0B1E71FB-A9D8-47AC-B461-44C940893461}"/>
                </a:ext>
              </a:extLst>
            </p:cNvPr>
            <p:cNvSpPr>
              <a:spLocks/>
            </p:cNvSpPr>
            <p:nvPr/>
          </p:nvSpPr>
          <p:spPr bwMode="white">
            <a:xfrm>
              <a:off x="0" y="-13"/>
              <a:ext cx="5760" cy="1060"/>
            </a:xfrm>
            <a:custGeom>
              <a:avLst/>
              <a:gdLst>
                <a:gd name="T0" fmla="*/ 0 w 5760"/>
                <a:gd name="T1" fmla="*/ 753 h 1060"/>
                <a:gd name="T2" fmla="*/ 0 w 5760"/>
                <a:gd name="T3" fmla="*/ 1059 h 1060"/>
                <a:gd name="T4" fmla="*/ 5759 w 5760"/>
                <a:gd name="T5" fmla="*/ 1059 h 1060"/>
                <a:gd name="T6" fmla="*/ 5759 w 5760"/>
                <a:gd name="T7" fmla="*/ 0 h 1060"/>
                <a:gd name="T8" fmla="*/ 5430 w 5760"/>
                <a:gd name="T9" fmla="*/ 0 h 1060"/>
                <a:gd name="T10" fmla="*/ 5298 w 5760"/>
                <a:gd name="T11" fmla="*/ 84 h 1060"/>
                <a:gd name="T12" fmla="*/ 5136 w 5760"/>
                <a:gd name="T13" fmla="*/ 159 h 1060"/>
                <a:gd name="T14" fmla="*/ 4968 w 5760"/>
                <a:gd name="T15" fmla="*/ 222 h 1060"/>
                <a:gd name="T16" fmla="*/ 4812 w 5760"/>
                <a:gd name="T17" fmla="*/ 267 h 1060"/>
                <a:gd name="T18" fmla="*/ 4626 w 5760"/>
                <a:gd name="T19" fmla="*/ 324 h 1060"/>
                <a:gd name="T20" fmla="*/ 4440 w 5760"/>
                <a:gd name="T21" fmla="*/ 366 h 1060"/>
                <a:gd name="T22" fmla="*/ 4230 w 5760"/>
                <a:gd name="T23" fmla="*/ 414 h 1060"/>
                <a:gd name="T24" fmla="*/ 3939 w 5760"/>
                <a:gd name="T25" fmla="*/ 468 h 1060"/>
                <a:gd name="T26" fmla="*/ 3711 w 5760"/>
                <a:gd name="T27" fmla="*/ 504 h 1060"/>
                <a:gd name="T28" fmla="*/ 3441 w 5760"/>
                <a:gd name="T29" fmla="*/ 543 h 1060"/>
                <a:gd name="T30" fmla="*/ 3189 w 5760"/>
                <a:gd name="T31" fmla="*/ 579 h 1060"/>
                <a:gd name="T32" fmla="*/ 2925 w 5760"/>
                <a:gd name="T33" fmla="*/ 606 h 1060"/>
                <a:gd name="T34" fmla="*/ 2679 w 5760"/>
                <a:gd name="T35" fmla="*/ 633 h 1060"/>
                <a:gd name="T36" fmla="*/ 2418 w 5760"/>
                <a:gd name="T37" fmla="*/ 654 h 1060"/>
                <a:gd name="T38" fmla="*/ 2142 w 5760"/>
                <a:gd name="T39" fmla="*/ 675 h 1060"/>
                <a:gd name="T40" fmla="*/ 1896 w 5760"/>
                <a:gd name="T41" fmla="*/ 693 h 1060"/>
                <a:gd name="T42" fmla="*/ 1647 w 5760"/>
                <a:gd name="T43" fmla="*/ 708 h 1060"/>
                <a:gd name="T44" fmla="*/ 1404 w 5760"/>
                <a:gd name="T45" fmla="*/ 720 h 1060"/>
                <a:gd name="T46" fmla="*/ 1170 w 5760"/>
                <a:gd name="T47" fmla="*/ 732 h 1060"/>
                <a:gd name="T48" fmla="*/ 906 w 5760"/>
                <a:gd name="T49" fmla="*/ 738 h 1060"/>
                <a:gd name="T50" fmla="*/ 534 w 5760"/>
                <a:gd name="T51" fmla="*/ 747 h 1060"/>
                <a:gd name="T52" fmla="*/ 201 w 5760"/>
                <a:gd name="T53" fmla="*/ 753 h 1060"/>
                <a:gd name="T54" fmla="*/ 0 w 5760"/>
                <a:gd name="T55" fmla="*/ 753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9" name="Freeform 10">
              <a:extLst>
                <a:ext uri="{FF2B5EF4-FFF2-40B4-BE49-F238E27FC236}">
                  <a16:creationId xmlns:a16="http://schemas.microsoft.com/office/drawing/2014/main" id="{FA3DD6E4-F58C-4921-9A38-AEFC692E4190}"/>
                </a:ext>
              </a:extLst>
            </p:cNvPr>
            <p:cNvSpPr>
              <a:spLocks/>
            </p:cNvSpPr>
            <p:nvPr/>
          </p:nvSpPr>
          <p:spPr bwMode="white">
            <a:xfrm>
              <a:off x="0" y="-13"/>
              <a:ext cx="5284" cy="673"/>
            </a:xfrm>
            <a:custGeom>
              <a:avLst/>
              <a:gdLst>
                <a:gd name="T0" fmla="*/ 0 w 5284"/>
                <a:gd name="T1" fmla="*/ 366 h 673"/>
                <a:gd name="T2" fmla="*/ 0 w 5284"/>
                <a:gd name="T3" fmla="*/ 672 h 673"/>
                <a:gd name="T4" fmla="*/ 303 w 5284"/>
                <a:gd name="T5" fmla="*/ 672 h 673"/>
                <a:gd name="T6" fmla="*/ 723 w 5284"/>
                <a:gd name="T7" fmla="*/ 663 h 673"/>
                <a:gd name="T8" fmla="*/ 1020 w 5284"/>
                <a:gd name="T9" fmla="*/ 654 h 673"/>
                <a:gd name="T10" fmla="*/ 1302 w 5284"/>
                <a:gd name="T11" fmla="*/ 642 h 673"/>
                <a:gd name="T12" fmla="*/ 1554 w 5284"/>
                <a:gd name="T13" fmla="*/ 630 h 673"/>
                <a:gd name="T14" fmla="*/ 1779 w 5284"/>
                <a:gd name="T15" fmla="*/ 615 h 673"/>
                <a:gd name="T16" fmla="*/ 1962 w 5284"/>
                <a:gd name="T17" fmla="*/ 606 h 673"/>
                <a:gd name="T18" fmla="*/ 2193 w 5284"/>
                <a:gd name="T19" fmla="*/ 588 h 673"/>
                <a:gd name="T20" fmla="*/ 2448 w 5284"/>
                <a:gd name="T21" fmla="*/ 570 h 673"/>
                <a:gd name="T22" fmla="*/ 2700 w 5284"/>
                <a:gd name="T23" fmla="*/ 546 h 673"/>
                <a:gd name="T24" fmla="*/ 2904 w 5284"/>
                <a:gd name="T25" fmla="*/ 528 h 673"/>
                <a:gd name="T26" fmla="*/ 3138 w 5284"/>
                <a:gd name="T27" fmla="*/ 498 h 673"/>
                <a:gd name="T28" fmla="*/ 3324 w 5284"/>
                <a:gd name="T29" fmla="*/ 474 h 673"/>
                <a:gd name="T30" fmla="*/ 3534 w 5284"/>
                <a:gd name="T31" fmla="*/ 447 h 673"/>
                <a:gd name="T32" fmla="*/ 3735 w 5284"/>
                <a:gd name="T33" fmla="*/ 420 h 673"/>
                <a:gd name="T34" fmla="*/ 3933 w 5284"/>
                <a:gd name="T35" fmla="*/ 384 h 673"/>
                <a:gd name="T36" fmla="*/ 4116 w 5284"/>
                <a:gd name="T37" fmla="*/ 351 h 673"/>
                <a:gd name="T38" fmla="*/ 4266 w 5284"/>
                <a:gd name="T39" fmla="*/ 318 h 673"/>
                <a:gd name="T40" fmla="*/ 4446 w 5284"/>
                <a:gd name="T41" fmla="*/ 279 h 673"/>
                <a:gd name="T42" fmla="*/ 4620 w 5284"/>
                <a:gd name="T43" fmla="*/ 237 h 673"/>
                <a:gd name="T44" fmla="*/ 4779 w 5284"/>
                <a:gd name="T45" fmla="*/ 192 h 673"/>
                <a:gd name="T46" fmla="*/ 4920 w 5284"/>
                <a:gd name="T47" fmla="*/ 147 h 673"/>
                <a:gd name="T48" fmla="*/ 5085 w 5284"/>
                <a:gd name="T49" fmla="*/ 90 h 673"/>
                <a:gd name="T50" fmla="*/ 5193 w 5284"/>
                <a:gd name="T51" fmla="*/ 42 h 673"/>
                <a:gd name="T52" fmla="*/ 5283 w 5284"/>
                <a:gd name="T53" fmla="*/ 0 h 673"/>
                <a:gd name="T54" fmla="*/ 3201 w 5284"/>
                <a:gd name="T55" fmla="*/ 0 h 673"/>
                <a:gd name="T56" fmla="*/ 2982 w 5284"/>
                <a:gd name="T57" fmla="*/ 57 h 673"/>
                <a:gd name="T58" fmla="*/ 2775 w 5284"/>
                <a:gd name="T59" fmla="*/ 108 h 673"/>
                <a:gd name="T60" fmla="*/ 2562 w 5284"/>
                <a:gd name="T61" fmla="*/ 150 h 673"/>
                <a:gd name="T62" fmla="*/ 2397 w 5284"/>
                <a:gd name="T63" fmla="*/ 183 h 673"/>
                <a:gd name="T64" fmla="*/ 2205 w 5284"/>
                <a:gd name="T65" fmla="*/ 213 h 673"/>
                <a:gd name="T66" fmla="*/ 2001 w 5284"/>
                <a:gd name="T67" fmla="*/ 243 h 673"/>
                <a:gd name="T68" fmla="*/ 1776 w 5284"/>
                <a:gd name="T69" fmla="*/ 273 h 673"/>
                <a:gd name="T70" fmla="*/ 1536 w 5284"/>
                <a:gd name="T71" fmla="*/ 297 h 673"/>
                <a:gd name="T72" fmla="*/ 1344 w 5284"/>
                <a:gd name="T73" fmla="*/ 312 h 673"/>
                <a:gd name="T74" fmla="*/ 1134 w 5284"/>
                <a:gd name="T75" fmla="*/ 330 h 673"/>
                <a:gd name="T76" fmla="*/ 921 w 5284"/>
                <a:gd name="T77" fmla="*/ 342 h 673"/>
                <a:gd name="T78" fmla="*/ 696 w 5284"/>
                <a:gd name="T79" fmla="*/ 354 h 673"/>
                <a:gd name="T80" fmla="*/ 501 w 5284"/>
                <a:gd name="T81" fmla="*/ 360 h 673"/>
                <a:gd name="T82" fmla="*/ 279 w 5284"/>
                <a:gd name="T83" fmla="*/ 366 h 673"/>
                <a:gd name="T84" fmla="*/ 99 w 5284"/>
                <a:gd name="T85" fmla="*/ 369 h 673"/>
                <a:gd name="T86" fmla="*/ 0 w 5284"/>
                <a:gd name="T87" fmla="*/ 36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40" name="Freeform 11">
              <a:extLst>
                <a:ext uri="{FF2B5EF4-FFF2-40B4-BE49-F238E27FC236}">
                  <a16:creationId xmlns:a16="http://schemas.microsoft.com/office/drawing/2014/main" id="{6DC8551A-2054-4887-BD77-3BAC9F4C13E5}"/>
                </a:ext>
              </a:extLst>
            </p:cNvPr>
            <p:cNvSpPr>
              <a:spLocks/>
            </p:cNvSpPr>
            <p:nvPr/>
          </p:nvSpPr>
          <p:spPr bwMode="white">
            <a:xfrm>
              <a:off x="0" y="-13"/>
              <a:ext cx="2884" cy="286"/>
            </a:xfrm>
            <a:custGeom>
              <a:avLst/>
              <a:gdLst>
                <a:gd name="T0" fmla="*/ 0 w 2884"/>
                <a:gd name="T1" fmla="*/ 0 h 286"/>
                <a:gd name="T2" fmla="*/ 0 w 2884"/>
                <a:gd name="T3" fmla="*/ 285 h 286"/>
                <a:gd name="T4" fmla="*/ 192 w 2884"/>
                <a:gd name="T5" fmla="*/ 285 h 286"/>
                <a:gd name="T6" fmla="*/ 384 w 2884"/>
                <a:gd name="T7" fmla="*/ 282 h 286"/>
                <a:gd name="T8" fmla="*/ 579 w 2884"/>
                <a:gd name="T9" fmla="*/ 276 h 286"/>
                <a:gd name="T10" fmla="*/ 789 w 2884"/>
                <a:gd name="T11" fmla="*/ 267 h 286"/>
                <a:gd name="T12" fmla="*/ 999 w 2884"/>
                <a:gd name="T13" fmla="*/ 258 h 286"/>
                <a:gd name="T14" fmla="*/ 1161 w 2884"/>
                <a:gd name="T15" fmla="*/ 246 h 286"/>
                <a:gd name="T16" fmla="*/ 1302 w 2884"/>
                <a:gd name="T17" fmla="*/ 234 h 286"/>
                <a:gd name="T18" fmla="*/ 1458 w 2884"/>
                <a:gd name="T19" fmla="*/ 222 h 286"/>
                <a:gd name="T20" fmla="*/ 1665 w 2884"/>
                <a:gd name="T21" fmla="*/ 201 h 286"/>
                <a:gd name="T22" fmla="*/ 1992 w 2884"/>
                <a:gd name="T23" fmla="*/ 159 h 286"/>
                <a:gd name="T24" fmla="*/ 2301 w 2884"/>
                <a:gd name="T25" fmla="*/ 117 h 286"/>
                <a:gd name="T26" fmla="*/ 2604 w 2884"/>
                <a:gd name="T27" fmla="*/ 60 h 286"/>
                <a:gd name="T28" fmla="*/ 288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027" name="Rectangle 12">
            <a:extLst>
              <a:ext uri="{FF2B5EF4-FFF2-40B4-BE49-F238E27FC236}">
                <a16:creationId xmlns:a16="http://schemas.microsoft.com/office/drawing/2014/main" id="{3E0DE56A-3B1B-4BA2-BF26-1C6124647A70}"/>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13">
            <a:extLst>
              <a:ext uri="{FF2B5EF4-FFF2-40B4-BE49-F238E27FC236}">
                <a16:creationId xmlns:a16="http://schemas.microsoft.com/office/drawing/2014/main" id="{423CE7A8-7E21-4818-A31D-71380E03FEF5}"/>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5854" name="Rectangle 14">
            <a:extLst>
              <a:ext uri="{FF2B5EF4-FFF2-40B4-BE49-F238E27FC236}">
                <a16:creationId xmlns:a16="http://schemas.microsoft.com/office/drawing/2014/main" id="{EB390CC0-70B9-41C8-AE40-D2E8DBAE9794}"/>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FontTx/>
              <a:buNone/>
              <a:defRPr kumimoji="0" sz="1400"/>
            </a:lvl1pPr>
          </a:lstStyle>
          <a:p>
            <a:pPr>
              <a:defRPr/>
            </a:pPr>
            <a:endParaRPr lang="en-US" altLang="ja-JP"/>
          </a:p>
        </p:txBody>
      </p:sp>
      <p:sp>
        <p:nvSpPr>
          <p:cNvPr id="35855" name="Rectangle 15">
            <a:extLst>
              <a:ext uri="{FF2B5EF4-FFF2-40B4-BE49-F238E27FC236}">
                <a16:creationId xmlns:a16="http://schemas.microsoft.com/office/drawing/2014/main" id="{05E1DAEF-DC75-40A7-B6BB-5D3EE57D03D4}"/>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lnSpc>
                <a:spcPct val="100000"/>
              </a:lnSpc>
              <a:spcBef>
                <a:spcPct val="0"/>
              </a:spcBef>
              <a:buFontTx/>
              <a:buNone/>
              <a:defRPr kumimoji="0" sz="1400"/>
            </a:lvl1pPr>
          </a:lstStyle>
          <a:p>
            <a:pPr>
              <a:defRPr/>
            </a:pPr>
            <a:endParaRPr lang="en-US" altLang="ja-JP"/>
          </a:p>
        </p:txBody>
      </p:sp>
      <p:sp>
        <p:nvSpPr>
          <p:cNvPr id="35856" name="Rectangle 16">
            <a:extLst>
              <a:ext uri="{FF2B5EF4-FFF2-40B4-BE49-F238E27FC236}">
                <a16:creationId xmlns:a16="http://schemas.microsoft.com/office/drawing/2014/main" id="{00005A18-8176-499D-98C0-07E6F502700D}"/>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FontTx/>
              <a:buNone/>
              <a:defRPr kumimoji="0" sz="1400"/>
            </a:lvl1pPr>
          </a:lstStyle>
          <a:p>
            <a:pPr>
              <a:defRPr/>
            </a:pPr>
            <a:fld id="{93CB6568-9868-4A40-9680-5003FA57C9CC}" type="slidenum">
              <a:rPr lang="en-US" altLang="ja-JP"/>
              <a:pPr>
                <a:defRPr/>
              </a:pPr>
              <a:t>‹#›</a:t>
            </a:fld>
            <a:endParaRPr lang="en-US" altLang="ja-JP"/>
          </a:p>
        </p:txBody>
      </p:sp>
    </p:spTree>
  </p:cSld>
  <p:clrMap bg1="dk2" tx1="lt1" bg2="dk1" tx2="lt2" accent1="accent1" accent2="accent2" accent3="accent3" accent4="accent4" accent5="accent5" accent6="accent6" hlink="hlink" folHlink="folHlink"/>
  <p:sldLayoutIdLst>
    <p:sldLayoutId id="2147484252"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 id="2147484250" r:id="rId12"/>
    <p:sldLayoutId id="2147484251" r:id="rId13"/>
  </p:sldLayoutIdLst>
  <p:transition spd="med">
    <p:zoom/>
  </p:transition>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A172779-513E-4EAD-A39B-B948CA174F6A}"/>
              </a:ext>
            </a:extLst>
          </p:cNvPr>
          <p:cNvSpPr>
            <a:spLocks noGrp="1" noChangeArrowheads="1"/>
          </p:cNvSpPr>
          <p:nvPr>
            <p:ph type="ctrTitle"/>
          </p:nvPr>
        </p:nvSpPr>
        <p:spPr>
          <a:xfrm>
            <a:off x="468313" y="1468760"/>
            <a:ext cx="7848600" cy="1600200"/>
          </a:xfrm>
        </p:spPr>
        <p:txBody>
          <a:bodyPr/>
          <a:lstStyle/>
          <a:p>
            <a:pPr eaLnBrk="1" hangingPunct="1"/>
            <a:r>
              <a:rPr lang="ja-JP" altLang="en-US" sz="6000" b="1" dirty="0">
                <a:solidFill>
                  <a:schemeClr val="folHlink"/>
                </a:solidFill>
              </a:rPr>
              <a:t>試験検査業務における</a:t>
            </a:r>
            <a:br>
              <a:rPr lang="en-US" altLang="ja-JP" sz="6000" b="1" dirty="0">
                <a:solidFill>
                  <a:schemeClr val="folHlink"/>
                </a:solidFill>
              </a:rPr>
            </a:br>
            <a:r>
              <a:rPr lang="en-US" altLang="ja-JP" sz="6000" b="1" dirty="0">
                <a:solidFill>
                  <a:schemeClr val="folHlink"/>
                </a:solidFill>
              </a:rPr>
              <a:t>ISO9001</a:t>
            </a:r>
            <a:r>
              <a:rPr lang="ja-JP" altLang="en-US" sz="6000" b="1" dirty="0">
                <a:solidFill>
                  <a:schemeClr val="folHlink"/>
                </a:solidFill>
              </a:rPr>
              <a:t>の概要</a:t>
            </a:r>
            <a:endParaRPr lang="ja-JP" altLang="en-US" sz="6000" dirty="0"/>
          </a:p>
        </p:txBody>
      </p:sp>
      <p:sp>
        <p:nvSpPr>
          <p:cNvPr id="4099" name="Rectangle 3">
            <a:extLst>
              <a:ext uri="{FF2B5EF4-FFF2-40B4-BE49-F238E27FC236}">
                <a16:creationId xmlns:a16="http://schemas.microsoft.com/office/drawing/2014/main" id="{7244B560-7423-4186-8FDD-144D9E6F87B3}"/>
              </a:ext>
            </a:extLst>
          </p:cNvPr>
          <p:cNvSpPr>
            <a:spLocks noGrp="1" noChangeArrowheads="1"/>
          </p:cNvSpPr>
          <p:nvPr>
            <p:ph type="subTitle" idx="1"/>
          </p:nvPr>
        </p:nvSpPr>
        <p:spPr>
          <a:xfrm>
            <a:off x="800100" y="3789363"/>
            <a:ext cx="7315200" cy="990600"/>
          </a:xfrm>
        </p:spPr>
        <p:txBody>
          <a:bodyPr/>
          <a:lstStyle/>
          <a:p>
            <a:pPr eaLnBrk="1" hangingPunct="1"/>
            <a:r>
              <a:rPr lang="ja-JP" altLang="en-US" sz="4800">
                <a:latin typeface="HGSｺﾞｼｯｸE" panose="020B0900000000000000" pitchFamily="50" charset="-128"/>
                <a:ea typeface="HGSｺﾞｼｯｸE" panose="020B0900000000000000" pitchFamily="50" charset="-128"/>
              </a:rPr>
              <a:t>株式</a:t>
            </a:r>
            <a:r>
              <a:rPr lang="ja-JP" altLang="en-US" sz="4800" dirty="0">
                <a:latin typeface="HGSｺﾞｼｯｸE" panose="020B0900000000000000" pitchFamily="50" charset="-128"/>
                <a:ea typeface="HGSｺﾞｼｯｸE" panose="020B0900000000000000" pitchFamily="50" charset="-128"/>
              </a:rPr>
              <a:t>会社　環境技研</a:t>
            </a:r>
            <a:endParaRPr lang="ja-JP" altLang="en-US" sz="4800" dirty="0"/>
          </a:p>
        </p:txBody>
      </p:sp>
      <p:pic>
        <p:nvPicPr>
          <p:cNvPr id="4" name="図 7">
            <a:extLst>
              <a:ext uri="{FF2B5EF4-FFF2-40B4-BE49-F238E27FC236}">
                <a16:creationId xmlns:a16="http://schemas.microsoft.com/office/drawing/2014/main" id="{CA18816D-BB58-4265-9672-B3F6D81713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F32B7A87-5E28-4EB0-9844-2C030C298DF8}"/>
              </a:ext>
            </a:extLst>
          </p:cNvPr>
          <p:cNvSpPr txBox="1">
            <a:spLocks noChangeArrowheads="1"/>
          </p:cNvSpPr>
          <p:nvPr/>
        </p:nvSpPr>
        <p:spPr bwMode="auto">
          <a:xfrm>
            <a:off x="396875" y="111125"/>
            <a:ext cx="6838950" cy="869950"/>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4400" dirty="0">
                <a:solidFill>
                  <a:schemeClr val="tx2"/>
                </a:solidFill>
                <a:latin typeface="+mj-ea"/>
                <a:ea typeface="+mj-ea"/>
              </a:rPr>
              <a:t>１．</a:t>
            </a:r>
            <a:r>
              <a:rPr lang="en-US" altLang="ja-JP" sz="4400" b="1" dirty="0">
                <a:solidFill>
                  <a:schemeClr val="tx2"/>
                </a:solidFill>
                <a:latin typeface="+mj-ea"/>
                <a:ea typeface="+mj-ea"/>
              </a:rPr>
              <a:t>ISO9001</a:t>
            </a:r>
            <a:r>
              <a:rPr lang="ja-JP" altLang="en-US" sz="4400" b="1" dirty="0">
                <a:solidFill>
                  <a:schemeClr val="tx2"/>
                </a:solidFill>
                <a:latin typeface="+mj-ea"/>
                <a:ea typeface="+mj-ea"/>
              </a:rPr>
              <a:t>とは</a:t>
            </a:r>
          </a:p>
        </p:txBody>
      </p:sp>
      <p:sp>
        <p:nvSpPr>
          <p:cNvPr id="4" name="テキスト ボックス 3">
            <a:extLst>
              <a:ext uri="{FF2B5EF4-FFF2-40B4-BE49-F238E27FC236}">
                <a16:creationId xmlns:a16="http://schemas.microsoft.com/office/drawing/2014/main" id="{B2DB6ADC-60F7-4AB6-BDFC-D46A4F5D1AD3}"/>
              </a:ext>
            </a:extLst>
          </p:cNvPr>
          <p:cNvSpPr txBox="1"/>
          <p:nvPr/>
        </p:nvSpPr>
        <p:spPr>
          <a:xfrm>
            <a:off x="481013" y="1057275"/>
            <a:ext cx="8353425" cy="954088"/>
          </a:xfrm>
          <a:prstGeom prst="rect">
            <a:avLst/>
          </a:prstGeom>
          <a:noFill/>
        </p:spPr>
        <p:txBody>
          <a:bodyPr>
            <a:spAutoFit/>
          </a:bodyPr>
          <a:lstStyle/>
          <a:p>
            <a:pPr>
              <a:defRPr/>
            </a:pPr>
            <a:r>
              <a:rPr lang="en-US" altLang="ja-JP" kern="0" dirty="0">
                <a:latin typeface="Open Sans" panose="020B0606030504020204" pitchFamily="34" charset="0"/>
              </a:rPr>
              <a:t>ISO 9001</a:t>
            </a:r>
            <a:r>
              <a:rPr lang="ja-JP" altLang="ja-JP" kern="0" dirty="0">
                <a:latin typeface="Open Sans" panose="020B0606030504020204" pitchFamily="34" charset="0"/>
                <a:cs typeface="Open Sans" panose="020B0606030504020204" pitchFamily="34" charset="0"/>
              </a:rPr>
              <a:t>は、国際標準化機構（</a:t>
            </a:r>
            <a:r>
              <a:rPr lang="en-US" altLang="ja-JP" kern="0" dirty="0">
                <a:latin typeface="Open Sans" panose="020B0606030504020204" pitchFamily="34" charset="0"/>
              </a:rPr>
              <a:t>ISO</a:t>
            </a:r>
            <a:r>
              <a:rPr lang="ja-JP" altLang="ja-JP" kern="0" dirty="0">
                <a:latin typeface="Open Sans" panose="020B0606030504020204" pitchFamily="34" charset="0"/>
                <a:cs typeface="Open Sans" panose="020B0606030504020204" pitchFamily="34" charset="0"/>
              </a:rPr>
              <a:t>）が策定する、品質管理システム（</a:t>
            </a:r>
            <a:r>
              <a:rPr lang="en-US" altLang="ja-JP" kern="0" dirty="0">
                <a:latin typeface="Open Sans" panose="020B0606030504020204" pitchFamily="34" charset="0"/>
              </a:rPr>
              <a:t>QMS</a:t>
            </a:r>
            <a:r>
              <a:rPr lang="ja-JP" altLang="ja-JP" kern="0" dirty="0">
                <a:latin typeface="Open Sans" panose="020B0606030504020204" pitchFamily="34" charset="0"/>
                <a:cs typeface="Open Sans" panose="020B0606030504020204" pitchFamily="34" charset="0"/>
              </a:rPr>
              <a:t>）</a:t>
            </a:r>
            <a:r>
              <a:rPr lang="ja-JP" altLang="en-US" kern="0" dirty="0">
                <a:latin typeface="Open Sans" panose="020B0606030504020204" pitchFamily="34" charset="0"/>
                <a:cs typeface="Open Sans" panose="020B0606030504020204" pitchFamily="34" charset="0"/>
              </a:rPr>
              <a:t>について定められた国際規格</a:t>
            </a:r>
            <a:endParaRPr lang="ja-JP" altLang="en-US" dirty="0"/>
          </a:p>
        </p:txBody>
      </p:sp>
      <p:sp>
        <p:nvSpPr>
          <p:cNvPr id="6" name="テキスト ボックス 5">
            <a:extLst>
              <a:ext uri="{FF2B5EF4-FFF2-40B4-BE49-F238E27FC236}">
                <a16:creationId xmlns:a16="http://schemas.microsoft.com/office/drawing/2014/main" id="{32A3D1BB-C3ED-45F4-AA6A-E697FBE026BE}"/>
              </a:ext>
            </a:extLst>
          </p:cNvPr>
          <p:cNvSpPr txBox="1"/>
          <p:nvPr/>
        </p:nvSpPr>
        <p:spPr>
          <a:xfrm>
            <a:off x="468313" y="2233613"/>
            <a:ext cx="8207375" cy="954087"/>
          </a:xfrm>
          <a:prstGeom prst="rect">
            <a:avLst/>
          </a:prstGeom>
          <a:noFill/>
        </p:spPr>
        <p:txBody>
          <a:bodyPr>
            <a:spAutoFit/>
          </a:bodyPr>
          <a:lstStyle/>
          <a:p>
            <a:pPr>
              <a:defRPr/>
            </a:pPr>
            <a:r>
              <a:rPr lang="en-US" altLang="ja-JP" kern="0" dirty="0">
                <a:latin typeface="Open Sans" panose="020B0606030504020204" pitchFamily="34" charset="0"/>
                <a:cs typeface="Open Sans" panose="020B0606030504020204" pitchFamily="34" charset="0"/>
              </a:rPr>
              <a:t>QMS</a:t>
            </a:r>
            <a:r>
              <a:rPr lang="ja-JP" altLang="ja-JP" kern="0" dirty="0">
                <a:latin typeface="Open Sans" panose="020B0606030504020204" pitchFamily="34" charset="0"/>
                <a:cs typeface="Open Sans" panose="020B0606030504020204" pitchFamily="34" charset="0"/>
              </a:rPr>
              <a:t>は、</a:t>
            </a:r>
            <a:r>
              <a:rPr lang="en-US" altLang="ja-JP" kern="0" dirty="0">
                <a:latin typeface="Open Sans" panose="020B0606030504020204" pitchFamily="34" charset="0"/>
                <a:cs typeface="Open Sans" panose="020B0606030504020204" pitchFamily="34" charset="0"/>
              </a:rPr>
              <a:t>ISO</a:t>
            </a:r>
            <a:r>
              <a:rPr lang="ja-JP" altLang="en-US" kern="0" dirty="0">
                <a:latin typeface="Open Sans" panose="020B0606030504020204" pitchFamily="34" charset="0"/>
                <a:cs typeface="Open Sans" panose="020B0606030504020204" pitchFamily="34" charset="0"/>
              </a:rPr>
              <a:t>の要求事項に沿って、</a:t>
            </a:r>
            <a:r>
              <a:rPr lang="ja-JP" altLang="ja-JP" kern="0" dirty="0">
                <a:latin typeface="Open Sans" panose="020B0606030504020204" pitchFamily="34" charset="0"/>
                <a:cs typeface="Open Sans" panose="020B0606030504020204" pitchFamily="34" charset="0"/>
              </a:rPr>
              <a:t>方針やプロセス、文書化や記録の仕方について</a:t>
            </a:r>
            <a:r>
              <a:rPr lang="ja-JP" altLang="en-US" kern="0" dirty="0">
                <a:latin typeface="Open Sans" panose="020B0606030504020204" pitchFamily="34" charset="0"/>
                <a:cs typeface="Open Sans" panose="020B0606030504020204" pitchFamily="34" charset="0"/>
              </a:rPr>
              <a:t>規定されたもの。</a:t>
            </a:r>
            <a:endParaRPr lang="ja-JP" altLang="en-US" dirty="0"/>
          </a:p>
        </p:txBody>
      </p:sp>
      <p:sp>
        <p:nvSpPr>
          <p:cNvPr id="8" name="テキスト ボックス 7">
            <a:extLst>
              <a:ext uri="{FF2B5EF4-FFF2-40B4-BE49-F238E27FC236}">
                <a16:creationId xmlns:a16="http://schemas.microsoft.com/office/drawing/2014/main" id="{85605FA8-E037-44FD-928B-CE1E05D9CCD3}"/>
              </a:ext>
            </a:extLst>
          </p:cNvPr>
          <p:cNvSpPr txBox="1"/>
          <p:nvPr/>
        </p:nvSpPr>
        <p:spPr>
          <a:xfrm>
            <a:off x="468313" y="3840163"/>
            <a:ext cx="8207375" cy="954087"/>
          </a:xfrm>
          <a:prstGeom prst="rect">
            <a:avLst/>
          </a:prstGeom>
          <a:noFill/>
        </p:spPr>
        <p:txBody>
          <a:bodyPr>
            <a:spAutoFit/>
          </a:bodyPr>
          <a:lstStyle/>
          <a:p>
            <a:pPr>
              <a:defRPr/>
            </a:pPr>
            <a:r>
              <a:rPr lang="ja-JP" altLang="ja-JP" kern="0" dirty="0">
                <a:latin typeface="Open Sans" panose="020B0606030504020204" pitchFamily="34" charset="0"/>
                <a:cs typeface="Open Sans" panose="020B0606030504020204" pitchFamily="34" charset="0"/>
              </a:rPr>
              <a:t>組織の規模や業界を問わず、どんな企業でも利用でき</a:t>
            </a:r>
            <a:r>
              <a:rPr lang="ja-JP" altLang="en-US" kern="0" dirty="0">
                <a:latin typeface="Open Sans" panose="020B0606030504020204" pitchFamily="34" charset="0"/>
                <a:cs typeface="Open Sans" panose="020B0606030504020204" pitchFamily="34" charset="0"/>
              </a:rPr>
              <a:t>る</a:t>
            </a:r>
            <a:r>
              <a:rPr lang="ja-JP" altLang="ja-JP" kern="0" dirty="0">
                <a:latin typeface="Open Sans" panose="020B0606030504020204" pitchFamily="34" charset="0"/>
                <a:cs typeface="Open Sans" panose="020B0606030504020204" pitchFamily="34" charset="0"/>
              </a:rPr>
              <a:t>。</a:t>
            </a:r>
            <a:endParaRPr lang="ja-JP" altLang="en-US" dirty="0"/>
          </a:p>
        </p:txBody>
      </p:sp>
      <p:sp>
        <p:nvSpPr>
          <p:cNvPr id="10" name="テキスト ボックス 9">
            <a:extLst>
              <a:ext uri="{FF2B5EF4-FFF2-40B4-BE49-F238E27FC236}">
                <a16:creationId xmlns:a16="http://schemas.microsoft.com/office/drawing/2014/main" id="{B9E3C250-3D9B-4A70-BAD9-EAEAC17C7C92}"/>
              </a:ext>
            </a:extLst>
          </p:cNvPr>
          <p:cNvSpPr txBox="1"/>
          <p:nvPr/>
        </p:nvSpPr>
        <p:spPr>
          <a:xfrm>
            <a:off x="468313" y="5084763"/>
            <a:ext cx="8312150" cy="954087"/>
          </a:xfrm>
          <a:prstGeom prst="rect">
            <a:avLst/>
          </a:prstGeom>
          <a:noFill/>
        </p:spPr>
        <p:txBody>
          <a:bodyPr>
            <a:spAutoFit/>
          </a:bodyPr>
          <a:lstStyle/>
          <a:p>
            <a:pPr>
              <a:defRPr/>
            </a:pPr>
            <a:r>
              <a:rPr lang="ja-JP" altLang="ja-JP" kern="0" dirty="0">
                <a:latin typeface="Open Sans" panose="020B0606030504020204" pitchFamily="34" charset="0"/>
                <a:cs typeface="Open Sans" panose="020B0606030504020204" pitchFamily="34" charset="0"/>
              </a:rPr>
              <a:t>顧客満足の獲得や改善に向けたシステムを構築する</a:t>
            </a:r>
            <a:r>
              <a:rPr lang="ja-JP" altLang="en-US" kern="0" dirty="0">
                <a:latin typeface="Open Sans" panose="020B0606030504020204" pitchFamily="34" charset="0"/>
                <a:cs typeface="Open Sans" panose="020B0606030504020204" pitchFamily="34" charset="0"/>
              </a:rPr>
              <a:t>ことができる。</a:t>
            </a:r>
            <a:endParaRPr lang="ja-JP" altLang="en-US" dirty="0"/>
          </a:p>
        </p:txBody>
      </p:sp>
      <p:pic>
        <p:nvPicPr>
          <p:cNvPr id="7" name="図 7">
            <a:extLst>
              <a:ext uri="{FF2B5EF4-FFF2-40B4-BE49-F238E27FC236}">
                <a16:creationId xmlns:a16="http://schemas.microsoft.com/office/drawing/2014/main" id="{79E55BC1-4AAF-4660-9CE5-3EFA41E5D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55E38E5F-1AFF-43B0-9696-B039E5B908C8}"/>
              </a:ext>
            </a:extLst>
          </p:cNvPr>
          <p:cNvSpPr txBox="1">
            <a:spLocks noChangeArrowheads="1"/>
          </p:cNvSpPr>
          <p:nvPr/>
        </p:nvSpPr>
        <p:spPr bwMode="auto">
          <a:xfrm>
            <a:off x="971550" y="115888"/>
            <a:ext cx="6838950" cy="869950"/>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4400" b="1" dirty="0">
                <a:solidFill>
                  <a:schemeClr val="tx2"/>
                </a:solidFill>
                <a:latin typeface="+mj-ea"/>
                <a:ea typeface="+mj-ea"/>
              </a:rPr>
              <a:t>適用範囲</a:t>
            </a:r>
          </a:p>
        </p:txBody>
      </p:sp>
      <p:sp>
        <p:nvSpPr>
          <p:cNvPr id="6" name="テキスト ボックス 5">
            <a:extLst>
              <a:ext uri="{FF2B5EF4-FFF2-40B4-BE49-F238E27FC236}">
                <a16:creationId xmlns:a16="http://schemas.microsoft.com/office/drawing/2014/main" id="{74C286A6-B2B5-4AC9-8C63-8932DB02316A}"/>
              </a:ext>
            </a:extLst>
          </p:cNvPr>
          <p:cNvSpPr txBox="1"/>
          <p:nvPr/>
        </p:nvSpPr>
        <p:spPr>
          <a:xfrm>
            <a:off x="287338" y="985838"/>
            <a:ext cx="8569325" cy="1816100"/>
          </a:xfrm>
          <a:prstGeom prst="rect">
            <a:avLst/>
          </a:prstGeom>
          <a:noFill/>
          <a:ln w="28575">
            <a:solidFill>
              <a:schemeClr val="tx1"/>
            </a:solidFill>
          </a:ln>
          <a:effectLst>
            <a:outerShdw blurRad="50800" dist="38100" dir="16200000" rotWithShape="0">
              <a:prstClr val="black">
                <a:alpha val="40000"/>
              </a:prstClr>
            </a:outerShdw>
          </a:effectLst>
        </p:spPr>
        <p:txBody>
          <a:bodyPr>
            <a:spAutoFit/>
          </a:bodyPr>
          <a:lstStyle/>
          <a:p>
            <a:pPr>
              <a:defRPr/>
            </a:pPr>
            <a:r>
              <a:rPr lang="ja-JP" altLang="en-US" b="1"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環境分析、測定、調査に係るサービス</a:t>
            </a:r>
            <a:endParaRPr lang="en-US" altLang="ja-JP" kern="100" dirty="0">
              <a:latin typeface="+mj-ea"/>
              <a:ea typeface="+mj-ea"/>
              <a:cs typeface="Times New Roman" panose="02020603050405020304" pitchFamily="18" charset="0"/>
            </a:endParaRPr>
          </a:p>
          <a:p>
            <a:pPr>
              <a:defRPr/>
            </a:pPr>
            <a:r>
              <a:rPr lang="ja-JP" altLang="en-US"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各種材料及び製品の組成･成分分析、構造解析、異物分析に係るサービス</a:t>
            </a:r>
            <a:endParaRPr lang="en-US" altLang="ja-JP" kern="100" dirty="0">
              <a:latin typeface="+mj-ea"/>
              <a:ea typeface="+mj-ea"/>
              <a:cs typeface="Times New Roman" panose="02020603050405020304" pitchFamily="18" charset="0"/>
            </a:endParaRPr>
          </a:p>
          <a:p>
            <a:pPr>
              <a:defRPr/>
            </a:pPr>
            <a:r>
              <a:rPr lang="ja-JP" altLang="en-US"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医薬品及び原薬の分析、試験に係るサービス</a:t>
            </a:r>
            <a:endParaRPr lang="ja-JP" altLang="en-US" dirty="0">
              <a:latin typeface="+mj-ea"/>
              <a:ea typeface="+mj-ea"/>
            </a:endParaRPr>
          </a:p>
        </p:txBody>
      </p:sp>
      <p:sp>
        <p:nvSpPr>
          <p:cNvPr id="7" name="テキスト ボックス 6">
            <a:extLst>
              <a:ext uri="{FF2B5EF4-FFF2-40B4-BE49-F238E27FC236}">
                <a16:creationId xmlns:a16="http://schemas.microsoft.com/office/drawing/2014/main" id="{C1F1917D-B95C-46C9-9F5F-467892BF3A68}"/>
              </a:ext>
            </a:extLst>
          </p:cNvPr>
          <p:cNvSpPr txBox="1"/>
          <p:nvPr/>
        </p:nvSpPr>
        <p:spPr>
          <a:xfrm>
            <a:off x="287338" y="3148013"/>
            <a:ext cx="8569325" cy="2830512"/>
          </a:xfrm>
          <a:prstGeom prst="rect">
            <a:avLst/>
          </a:prstGeom>
          <a:noFill/>
          <a:ln w="25400">
            <a:solidFill>
              <a:schemeClr val="tx1"/>
            </a:solidFill>
          </a:ln>
        </p:spPr>
        <p:txBody>
          <a:bodyPr>
            <a:spAutoFit/>
          </a:bodyPr>
          <a:lstStyle/>
          <a:p>
            <a:pPr marL="66675">
              <a:tabLst>
                <a:tab pos="450215" algn="l"/>
                <a:tab pos="540385" algn="l"/>
                <a:tab pos="810260" algn="l"/>
                <a:tab pos="3886200" algn="l"/>
              </a:tabLst>
              <a:defRPr/>
            </a:pPr>
            <a:r>
              <a:rPr lang="ja-JP" altLang="en-US" sz="3200" kern="100" dirty="0">
                <a:solidFill>
                  <a:srgbClr val="FFFF00"/>
                </a:solidFill>
                <a:latin typeface="+mj-ea"/>
                <a:ea typeface="+mj-ea"/>
                <a:cs typeface="Times New Roman" panose="02020603050405020304" pitchFamily="18" charset="0"/>
              </a:rPr>
              <a:t>適用規格</a:t>
            </a:r>
            <a:endParaRPr lang="en-US" altLang="ja-JP" sz="3200" kern="100" dirty="0">
              <a:solidFill>
                <a:srgbClr val="FFFF00"/>
              </a:solidFill>
              <a:latin typeface="+mj-ea"/>
              <a:ea typeface="+mj-ea"/>
              <a:cs typeface="Times New Roman" panose="02020603050405020304" pitchFamily="18" charset="0"/>
            </a:endParaRPr>
          </a:p>
          <a:p>
            <a:pPr marL="66675">
              <a:tabLst>
                <a:tab pos="450215" algn="l"/>
                <a:tab pos="540385" algn="l"/>
                <a:tab pos="810260" algn="l"/>
                <a:tab pos="3886200" algn="l"/>
              </a:tabLst>
              <a:defRPr/>
            </a:pPr>
            <a:r>
              <a:rPr lang="ja-JP" altLang="en-US" sz="3200" kern="100" dirty="0">
                <a:latin typeface="+mj-ea"/>
                <a:ea typeface="+mj-ea"/>
                <a:cs typeface="Times New Roman" panose="02020603050405020304" pitchFamily="18" charset="0"/>
              </a:rPr>
              <a:t>・</a:t>
            </a:r>
            <a:r>
              <a:rPr lang="en-US" altLang="ja-JP" sz="3200" kern="100" dirty="0">
                <a:latin typeface="+mj-ea"/>
                <a:ea typeface="+mj-ea"/>
                <a:cs typeface="Times New Roman" panose="02020603050405020304" pitchFamily="18" charset="0"/>
              </a:rPr>
              <a:t>JIS Q 9000:2015(ISO 9000:2015)</a:t>
            </a:r>
            <a:r>
              <a:rPr lang="ja-JP" altLang="ja-JP" sz="3200" kern="100" dirty="0">
                <a:latin typeface="+mj-ea"/>
                <a:ea typeface="+mj-ea"/>
                <a:cs typeface="Times New Roman" panose="02020603050405020304" pitchFamily="18" charset="0"/>
              </a:rPr>
              <a:t>　</a:t>
            </a:r>
            <a:endParaRPr lang="en-US" altLang="ja-JP" sz="3200" kern="100" dirty="0">
              <a:latin typeface="+mj-ea"/>
              <a:ea typeface="+mj-ea"/>
              <a:cs typeface="Times New Roman" panose="02020603050405020304" pitchFamily="18" charset="0"/>
            </a:endParaRPr>
          </a:p>
          <a:p>
            <a:pPr marL="66675">
              <a:tabLst>
                <a:tab pos="450215" algn="l"/>
                <a:tab pos="540385" algn="l"/>
                <a:tab pos="810260" algn="l"/>
                <a:tab pos="3886200" algn="l"/>
              </a:tabLst>
              <a:defRPr/>
            </a:pPr>
            <a:r>
              <a:rPr lang="en-US" altLang="ja-JP" sz="3200" kern="100" dirty="0">
                <a:latin typeface="+mj-ea"/>
                <a:ea typeface="+mj-ea"/>
                <a:cs typeface="Times New Roman" panose="02020603050405020304" pitchFamily="18" charset="0"/>
              </a:rPr>
              <a:t>  </a:t>
            </a:r>
            <a:r>
              <a:rPr lang="ja-JP" altLang="ja-JP" sz="3200" kern="100" dirty="0">
                <a:latin typeface="+mj-ea"/>
                <a:ea typeface="+mj-ea"/>
                <a:cs typeface="Times New Roman" panose="02020603050405020304" pitchFamily="18" charset="0"/>
              </a:rPr>
              <a:t>品質マネジメントシステム－基本及び用語</a:t>
            </a:r>
            <a:endParaRPr lang="en-US" altLang="ja-JP" sz="3200" kern="100" dirty="0">
              <a:latin typeface="+mj-ea"/>
              <a:ea typeface="+mj-ea"/>
              <a:cs typeface="Times New Roman" panose="02020603050405020304" pitchFamily="18" charset="0"/>
            </a:endParaRPr>
          </a:p>
          <a:p>
            <a:pPr marL="66675">
              <a:tabLst>
                <a:tab pos="450215" algn="l"/>
                <a:tab pos="540385" algn="l"/>
                <a:tab pos="810260" algn="l"/>
                <a:tab pos="3886200" algn="l"/>
              </a:tabLst>
              <a:defRPr/>
            </a:pPr>
            <a:r>
              <a:rPr lang="ja-JP" altLang="en-US" sz="3200" kern="100" dirty="0">
                <a:latin typeface="+mj-ea"/>
                <a:ea typeface="+mj-ea"/>
                <a:cs typeface="Times New Roman" panose="02020603050405020304" pitchFamily="18" charset="0"/>
              </a:rPr>
              <a:t>・</a:t>
            </a:r>
            <a:r>
              <a:rPr lang="en-US" altLang="ja-JP" sz="3200" kern="100" dirty="0">
                <a:latin typeface="+mj-ea"/>
                <a:ea typeface="+mj-ea"/>
                <a:cs typeface="Times New Roman" panose="02020603050405020304" pitchFamily="18" charset="0"/>
              </a:rPr>
              <a:t>JIS Q 9001:2015(ISO 9001:2015)</a:t>
            </a:r>
            <a:r>
              <a:rPr lang="ja-JP" altLang="ja-JP" sz="3200" kern="100" dirty="0">
                <a:latin typeface="+mj-ea"/>
                <a:ea typeface="+mj-ea"/>
                <a:cs typeface="Times New Roman" panose="02020603050405020304" pitchFamily="18" charset="0"/>
              </a:rPr>
              <a:t>　</a:t>
            </a:r>
            <a:endParaRPr lang="en-US" altLang="ja-JP" sz="3200" kern="100" dirty="0">
              <a:latin typeface="+mj-ea"/>
              <a:ea typeface="+mj-ea"/>
              <a:cs typeface="Times New Roman" panose="02020603050405020304" pitchFamily="18" charset="0"/>
            </a:endParaRPr>
          </a:p>
          <a:p>
            <a:pPr marL="66675">
              <a:tabLst>
                <a:tab pos="450215" algn="l"/>
                <a:tab pos="540385" algn="l"/>
                <a:tab pos="810260" algn="l"/>
                <a:tab pos="3886200" algn="l"/>
              </a:tabLst>
              <a:defRPr/>
            </a:pPr>
            <a:r>
              <a:rPr lang="ja-JP" altLang="en-US" sz="3200" kern="100" dirty="0">
                <a:latin typeface="+mj-ea"/>
                <a:ea typeface="+mj-ea"/>
                <a:cs typeface="Times New Roman" panose="02020603050405020304" pitchFamily="18" charset="0"/>
              </a:rPr>
              <a:t>　</a:t>
            </a:r>
            <a:r>
              <a:rPr lang="ja-JP" altLang="ja-JP" sz="3200" kern="100" dirty="0">
                <a:latin typeface="+mj-ea"/>
                <a:ea typeface="+mj-ea"/>
                <a:cs typeface="Times New Roman" panose="02020603050405020304" pitchFamily="18" charset="0"/>
              </a:rPr>
              <a:t>品質マネジメントシステム－要求事項</a:t>
            </a:r>
          </a:p>
          <a:p>
            <a:pPr marL="66675">
              <a:tabLst>
                <a:tab pos="450215" algn="l"/>
                <a:tab pos="540385" algn="l"/>
                <a:tab pos="810260" algn="l"/>
                <a:tab pos="3886200" algn="l"/>
              </a:tabLst>
              <a:defRPr/>
            </a:pPr>
            <a:endParaRPr lang="ja-JP" altLang="ja-JP" sz="1800" kern="100" dirty="0">
              <a:latin typeface="Century" panose="02040604050505020304" pitchFamily="18" charset="0"/>
              <a:ea typeface="ＭＳ 明朝" panose="02020609040205080304"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6A11BDCE-7E72-4D24-9C17-7EB4DA81056A}"/>
              </a:ext>
            </a:extLst>
          </p:cNvPr>
          <p:cNvSpPr txBox="1"/>
          <p:nvPr/>
        </p:nvSpPr>
        <p:spPr>
          <a:xfrm>
            <a:off x="285750" y="6062663"/>
            <a:ext cx="8351838" cy="523875"/>
          </a:xfrm>
          <a:prstGeom prst="rect">
            <a:avLst/>
          </a:prstGeom>
          <a:noFill/>
          <a:ln w="19050">
            <a:noFill/>
          </a:ln>
        </p:spPr>
        <p:txBody>
          <a:bodyPr>
            <a:spAutoFit/>
          </a:bodyPr>
          <a:lstStyle/>
          <a:p>
            <a:pPr>
              <a:defRPr/>
            </a:pPr>
            <a:r>
              <a:rPr lang="en-US" altLang="ja-JP" kern="0" dirty="0">
                <a:solidFill>
                  <a:srgbClr val="FF0066"/>
                </a:solidFill>
                <a:latin typeface="+mj-ea"/>
                <a:ea typeface="+mj-ea"/>
              </a:rPr>
              <a:t>JIS Q</a:t>
            </a:r>
            <a:r>
              <a:rPr lang="ja-JP" altLang="en-US" kern="0" dirty="0">
                <a:solidFill>
                  <a:srgbClr val="FFFF00"/>
                </a:solidFill>
                <a:latin typeface="+mj-ea"/>
                <a:ea typeface="+mj-ea"/>
              </a:rPr>
              <a:t>　</a:t>
            </a:r>
            <a:r>
              <a:rPr lang="ja-JP" altLang="en-US" kern="0" dirty="0">
                <a:solidFill>
                  <a:schemeClr val="tx2"/>
                </a:solidFill>
                <a:latin typeface="+mj-ea"/>
                <a:ea typeface="+mj-ea"/>
              </a:rPr>
              <a:t>は日本産業標準調査会が和訳編集した規格</a:t>
            </a:r>
            <a:endParaRPr lang="ja-JP" altLang="en-US" dirty="0">
              <a:solidFill>
                <a:schemeClr val="tx2"/>
              </a:solidFill>
              <a:latin typeface="+mj-ea"/>
              <a:ea typeface="+mj-ea"/>
            </a:endParaRPr>
          </a:p>
        </p:txBody>
      </p:sp>
      <p:pic>
        <p:nvPicPr>
          <p:cNvPr id="8" name="図 7">
            <a:extLst>
              <a:ext uri="{FF2B5EF4-FFF2-40B4-BE49-F238E27FC236}">
                <a16:creationId xmlns:a16="http://schemas.microsoft.com/office/drawing/2014/main" id="{13750CCE-A807-4E10-A457-E53200AD5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6AEA4FC-0AA4-4042-8405-830FFA3E7E8B}"/>
              </a:ext>
            </a:extLst>
          </p:cNvPr>
          <p:cNvSpPr txBox="1"/>
          <p:nvPr/>
        </p:nvSpPr>
        <p:spPr>
          <a:xfrm>
            <a:off x="744538" y="180975"/>
            <a:ext cx="5545137" cy="769938"/>
          </a:xfrm>
          <a:prstGeom prst="rect">
            <a:avLst/>
          </a:prstGeom>
          <a:noFill/>
        </p:spPr>
        <p:txBody>
          <a:bodyPr>
            <a:spAutoFit/>
          </a:bodyPr>
          <a:lstStyle/>
          <a:p>
            <a:pPr eaLnBrk="1" hangingPunct="1">
              <a:defRPr/>
            </a:pPr>
            <a:r>
              <a:rPr lang="ja-JP" altLang="en-US" sz="4400" b="1" dirty="0">
                <a:solidFill>
                  <a:schemeClr val="tx2"/>
                </a:solidFill>
                <a:latin typeface="+mj-ea"/>
                <a:ea typeface="+mj-ea"/>
              </a:rPr>
              <a:t>２．認証取得のメリット</a:t>
            </a:r>
          </a:p>
        </p:txBody>
      </p:sp>
      <p:sp>
        <p:nvSpPr>
          <p:cNvPr id="8" name="テキスト ボックス 7">
            <a:extLst>
              <a:ext uri="{FF2B5EF4-FFF2-40B4-BE49-F238E27FC236}">
                <a16:creationId xmlns:a16="http://schemas.microsoft.com/office/drawing/2014/main" id="{04946DF1-EC36-4422-A292-150966A7922A}"/>
              </a:ext>
            </a:extLst>
          </p:cNvPr>
          <p:cNvSpPr txBox="1"/>
          <p:nvPr/>
        </p:nvSpPr>
        <p:spPr>
          <a:xfrm>
            <a:off x="709613" y="1184275"/>
            <a:ext cx="7885112" cy="1200150"/>
          </a:xfrm>
          <a:prstGeom prst="rect">
            <a:avLst/>
          </a:prstGeom>
          <a:noFill/>
        </p:spPr>
        <p:txBody>
          <a:bodyPr>
            <a:spAutoFit/>
          </a:bodyPr>
          <a:lstStyle/>
          <a:p>
            <a:pPr eaLnBrk="1" hangingPunct="1">
              <a:defRPr/>
            </a:pPr>
            <a:r>
              <a:rPr lang="ja-JP" altLang="en-US" sz="3600" b="1" dirty="0">
                <a:latin typeface="+mj-ea"/>
                <a:ea typeface="+mj-ea"/>
              </a:rPr>
              <a:t>公共事業の入札などの参加条件を満たせる</a:t>
            </a:r>
          </a:p>
        </p:txBody>
      </p:sp>
      <p:sp>
        <p:nvSpPr>
          <p:cNvPr id="9" name="テキスト ボックス 8">
            <a:extLst>
              <a:ext uri="{FF2B5EF4-FFF2-40B4-BE49-F238E27FC236}">
                <a16:creationId xmlns:a16="http://schemas.microsoft.com/office/drawing/2014/main" id="{49A15395-27FE-45A8-B0DF-C0865AD1ED33}"/>
              </a:ext>
            </a:extLst>
          </p:cNvPr>
          <p:cNvSpPr txBox="1"/>
          <p:nvPr/>
        </p:nvSpPr>
        <p:spPr>
          <a:xfrm>
            <a:off x="706438" y="2327275"/>
            <a:ext cx="7885112" cy="646113"/>
          </a:xfrm>
          <a:prstGeom prst="rect">
            <a:avLst/>
          </a:prstGeom>
          <a:noFill/>
        </p:spPr>
        <p:txBody>
          <a:bodyPr>
            <a:spAutoFit/>
          </a:bodyPr>
          <a:lstStyle/>
          <a:p>
            <a:pPr eaLnBrk="1" hangingPunct="1">
              <a:defRPr/>
            </a:pPr>
            <a:r>
              <a:rPr lang="ja-JP" altLang="en-US" sz="3600" b="1" dirty="0">
                <a:latin typeface="+mj-ea"/>
                <a:ea typeface="+mj-ea"/>
              </a:rPr>
              <a:t>取引先や顧客からの信頼を得られる</a:t>
            </a:r>
          </a:p>
        </p:txBody>
      </p:sp>
      <p:sp>
        <p:nvSpPr>
          <p:cNvPr id="10" name="テキスト ボックス 9">
            <a:extLst>
              <a:ext uri="{FF2B5EF4-FFF2-40B4-BE49-F238E27FC236}">
                <a16:creationId xmlns:a16="http://schemas.microsoft.com/office/drawing/2014/main" id="{5E39261D-D3AA-4013-86B4-2A96F5064D46}"/>
              </a:ext>
            </a:extLst>
          </p:cNvPr>
          <p:cNvSpPr txBox="1"/>
          <p:nvPr/>
        </p:nvSpPr>
        <p:spPr>
          <a:xfrm>
            <a:off x="706438" y="3057525"/>
            <a:ext cx="7885112" cy="646113"/>
          </a:xfrm>
          <a:prstGeom prst="rect">
            <a:avLst/>
          </a:prstGeom>
          <a:noFill/>
        </p:spPr>
        <p:txBody>
          <a:bodyPr>
            <a:spAutoFit/>
          </a:bodyPr>
          <a:lstStyle/>
          <a:p>
            <a:pPr eaLnBrk="1" hangingPunct="1">
              <a:defRPr/>
            </a:pPr>
            <a:r>
              <a:rPr lang="ja-JP" altLang="en-US" sz="3600" b="1" dirty="0">
                <a:latin typeface="+mj-ea"/>
                <a:ea typeface="+mj-ea"/>
              </a:rPr>
              <a:t>企業内ルールの明確化と改善ができる</a:t>
            </a:r>
          </a:p>
        </p:txBody>
      </p:sp>
      <p:sp>
        <p:nvSpPr>
          <p:cNvPr id="11" name="テキスト ボックス 10">
            <a:extLst>
              <a:ext uri="{FF2B5EF4-FFF2-40B4-BE49-F238E27FC236}">
                <a16:creationId xmlns:a16="http://schemas.microsoft.com/office/drawing/2014/main" id="{CB60F744-2B5A-4E34-918B-4D3E8574FD0C}"/>
              </a:ext>
            </a:extLst>
          </p:cNvPr>
          <p:cNvSpPr txBox="1"/>
          <p:nvPr/>
        </p:nvSpPr>
        <p:spPr>
          <a:xfrm>
            <a:off x="739775" y="3827463"/>
            <a:ext cx="7885113" cy="646112"/>
          </a:xfrm>
          <a:prstGeom prst="rect">
            <a:avLst/>
          </a:prstGeom>
          <a:noFill/>
        </p:spPr>
        <p:txBody>
          <a:bodyPr>
            <a:spAutoFit/>
          </a:bodyPr>
          <a:lstStyle/>
          <a:p>
            <a:pPr eaLnBrk="1" hangingPunct="1">
              <a:defRPr/>
            </a:pPr>
            <a:r>
              <a:rPr lang="ja-JP" altLang="en-US" sz="3600" b="1" dirty="0">
                <a:latin typeface="+mj-ea"/>
                <a:ea typeface="+mj-ea"/>
              </a:rPr>
              <a:t>責任と権限が明確になる</a:t>
            </a:r>
          </a:p>
        </p:txBody>
      </p:sp>
      <p:sp>
        <p:nvSpPr>
          <p:cNvPr id="12" name="テキスト ボックス 11">
            <a:extLst>
              <a:ext uri="{FF2B5EF4-FFF2-40B4-BE49-F238E27FC236}">
                <a16:creationId xmlns:a16="http://schemas.microsoft.com/office/drawing/2014/main" id="{D11203E5-FCC9-4EAB-9E8A-63F44331A881}"/>
              </a:ext>
            </a:extLst>
          </p:cNvPr>
          <p:cNvSpPr txBox="1"/>
          <p:nvPr/>
        </p:nvSpPr>
        <p:spPr>
          <a:xfrm>
            <a:off x="739775" y="4672013"/>
            <a:ext cx="7885113" cy="647700"/>
          </a:xfrm>
          <a:prstGeom prst="rect">
            <a:avLst/>
          </a:prstGeom>
          <a:noFill/>
        </p:spPr>
        <p:txBody>
          <a:bodyPr>
            <a:spAutoFit/>
          </a:bodyPr>
          <a:lstStyle/>
          <a:p>
            <a:pPr eaLnBrk="1" hangingPunct="1">
              <a:defRPr/>
            </a:pPr>
            <a:r>
              <a:rPr lang="ja-JP" altLang="en-US" sz="3600" b="1" dirty="0">
                <a:latin typeface="+mj-ea"/>
                <a:ea typeface="+mj-ea"/>
              </a:rPr>
              <a:t>組織全体を管理及び把握</a:t>
            </a:r>
          </a:p>
        </p:txBody>
      </p:sp>
      <p:pic>
        <p:nvPicPr>
          <p:cNvPr id="13" name="図 7">
            <a:extLst>
              <a:ext uri="{FF2B5EF4-FFF2-40B4-BE49-F238E27FC236}">
                <a16:creationId xmlns:a16="http://schemas.microsoft.com/office/drawing/2014/main" id="{926BD345-CCAF-4A61-907C-5BE760767B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A22FA22-2B7A-49B3-87AE-20E7750EADA2}"/>
              </a:ext>
            </a:extLst>
          </p:cNvPr>
          <p:cNvSpPr txBox="1"/>
          <p:nvPr/>
        </p:nvSpPr>
        <p:spPr>
          <a:xfrm>
            <a:off x="744538" y="180975"/>
            <a:ext cx="5545137" cy="769938"/>
          </a:xfrm>
          <a:prstGeom prst="rect">
            <a:avLst/>
          </a:prstGeom>
          <a:noFill/>
        </p:spPr>
        <p:txBody>
          <a:bodyPr>
            <a:spAutoFit/>
          </a:bodyPr>
          <a:lstStyle/>
          <a:p>
            <a:pPr eaLnBrk="1" hangingPunct="1">
              <a:defRPr/>
            </a:pPr>
            <a:r>
              <a:rPr lang="ja-JP" altLang="en-US" sz="4400" b="1" dirty="0">
                <a:solidFill>
                  <a:schemeClr val="tx2"/>
                </a:solidFill>
                <a:latin typeface="+mj-ea"/>
                <a:ea typeface="+mj-ea"/>
              </a:rPr>
              <a:t>デメリット</a:t>
            </a:r>
          </a:p>
        </p:txBody>
      </p:sp>
      <p:sp>
        <p:nvSpPr>
          <p:cNvPr id="4" name="テキスト ボックス 3">
            <a:extLst>
              <a:ext uri="{FF2B5EF4-FFF2-40B4-BE49-F238E27FC236}">
                <a16:creationId xmlns:a16="http://schemas.microsoft.com/office/drawing/2014/main" id="{51D31FB8-11BC-433F-9B6D-FFD80882842A}"/>
              </a:ext>
            </a:extLst>
          </p:cNvPr>
          <p:cNvSpPr txBox="1"/>
          <p:nvPr/>
        </p:nvSpPr>
        <p:spPr>
          <a:xfrm>
            <a:off x="709613" y="1184275"/>
            <a:ext cx="7885112" cy="646113"/>
          </a:xfrm>
          <a:prstGeom prst="rect">
            <a:avLst/>
          </a:prstGeom>
          <a:noFill/>
        </p:spPr>
        <p:txBody>
          <a:bodyPr>
            <a:spAutoFit/>
          </a:bodyPr>
          <a:lstStyle/>
          <a:p>
            <a:pPr eaLnBrk="1" hangingPunct="1">
              <a:defRPr/>
            </a:pPr>
            <a:r>
              <a:rPr lang="ja-JP" altLang="en-US" sz="3600" b="1" dirty="0">
                <a:latin typeface="+mj-ea"/>
                <a:ea typeface="+mj-ea"/>
              </a:rPr>
              <a:t>取得と維持にコストがかかる</a:t>
            </a:r>
          </a:p>
        </p:txBody>
      </p:sp>
      <p:sp>
        <p:nvSpPr>
          <p:cNvPr id="5" name="テキスト ボックス 4">
            <a:extLst>
              <a:ext uri="{FF2B5EF4-FFF2-40B4-BE49-F238E27FC236}">
                <a16:creationId xmlns:a16="http://schemas.microsoft.com/office/drawing/2014/main" id="{B8BDC684-66F5-4FE9-8A67-FDD93ACF64EA}"/>
              </a:ext>
            </a:extLst>
          </p:cNvPr>
          <p:cNvSpPr txBox="1"/>
          <p:nvPr/>
        </p:nvSpPr>
        <p:spPr>
          <a:xfrm>
            <a:off x="709613" y="2084388"/>
            <a:ext cx="7594600" cy="646112"/>
          </a:xfrm>
          <a:prstGeom prst="rect">
            <a:avLst/>
          </a:prstGeom>
          <a:noFill/>
        </p:spPr>
        <p:txBody>
          <a:bodyPr>
            <a:spAutoFit/>
          </a:bodyPr>
          <a:lstStyle/>
          <a:p>
            <a:pPr eaLnBrk="1" hangingPunct="1">
              <a:defRPr/>
            </a:pPr>
            <a:r>
              <a:rPr lang="ja-JP" altLang="en-US" sz="3600" b="1" dirty="0">
                <a:latin typeface="+mj-ea"/>
                <a:ea typeface="+mj-ea"/>
              </a:rPr>
              <a:t>文書管理の手間がかかる</a:t>
            </a:r>
          </a:p>
        </p:txBody>
      </p:sp>
      <p:sp>
        <p:nvSpPr>
          <p:cNvPr id="6" name="テキスト ボックス 5">
            <a:extLst>
              <a:ext uri="{FF2B5EF4-FFF2-40B4-BE49-F238E27FC236}">
                <a16:creationId xmlns:a16="http://schemas.microsoft.com/office/drawing/2014/main" id="{28C30B3A-DFAC-4540-A142-601975E11D8A}"/>
              </a:ext>
            </a:extLst>
          </p:cNvPr>
          <p:cNvSpPr txBox="1"/>
          <p:nvPr/>
        </p:nvSpPr>
        <p:spPr>
          <a:xfrm>
            <a:off x="744538" y="3105150"/>
            <a:ext cx="7594600" cy="647700"/>
          </a:xfrm>
          <a:prstGeom prst="rect">
            <a:avLst/>
          </a:prstGeom>
          <a:noFill/>
        </p:spPr>
        <p:txBody>
          <a:bodyPr>
            <a:spAutoFit/>
          </a:bodyPr>
          <a:lstStyle/>
          <a:p>
            <a:pPr eaLnBrk="1" hangingPunct="1">
              <a:defRPr/>
            </a:pPr>
            <a:r>
              <a:rPr lang="ja-JP" altLang="en-US" sz="3600" b="1" dirty="0">
                <a:latin typeface="+mj-ea"/>
                <a:ea typeface="+mj-ea"/>
              </a:rPr>
              <a:t>保管する記録が増える</a:t>
            </a:r>
          </a:p>
        </p:txBody>
      </p:sp>
      <p:sp>
        <p:nvSpPr>
          <p:cNvPr id="7" name="テキスト ボックス 6">
            <a:extLst>
              <a:ext uri="{FF2B5EF4-FFF2-40B4-BE49-F238E27FC236}">
                <a16:creationId xmlns:a16="http://schemas.microsoft.com/office/drawing/2014/main" id="{6276D320-6067-4CD7-8442-498594BE5C3F}"/>
              </a:ext>
            </a:extLst>
          </p:cNvPr>
          <p:cNvSpPr txBox="1"/>
          <p:nvPr/>
        </p:nvSpPr>
        <p:spPr>
          <a:xfrm>
            <a:off x="774700" y="4127500"/>
            <a:ext cx="7594600" cy="646113"/>
          </a:xfrm>
          <a:prstGeom prst="rect">
            <a:avLst/>
          </a:prstGeom>
          <a:noFill/>
        </p:spPr>
        <p:txBody>
          <a:bodyPr>
            <a:spAutoFit/>
          </a:bodyPr>
          <a:lstStyle/>
          <a:p>
            <a:pPr eaLnBrk="1" hangingPunct="1">
              <a:defRPr/>
            </a:pPr>
            <a:r>
              <a:rPr lang="ja-JP" altLang="en-US" sz="3600" b="1" dirty="0">
                <a:latin typeface="+mj-ea"/>
                <a:ea typeface="+mj-ea"/>
              </a:rPr>
              <a:t>新ルールを覚えるのに労力がかかる</a:t>
            </a:r>
          </a:p>
        </p:txBody>
      </p:sp>
      <p:pic>
        <p:nvPicPr>
          <p:cNvPr id="8" name="図 7">
            <a:extLst>
              <a:ext uri="{FF2B5EF4-FFF2-40B4-BE49-F238E27FC236}">
                <a16:creationId xmlns:a16="http://schemas.microsoft.com/office/drawing/2014/main" id="{AAF7B3DE-F8E3-4B43-9D68-EE819CF16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1EE00ED-E2C4-4C45-AEE6-147257563F1B}"/>
              </a:ext>
            </a:extLst>
          </p:cNvPr>
          <p:cNvSpPr txBox="1"/>
          <p:nvPr/>
        </p:nvSpPr>
        <p:spPr>
          <a:xfrm>
            <a:off x="744538" y="9525"/>
            <a:ext cx="5545137" cy="769938"/>
          </a:xfrm>
          <a:prstGeom prst="rect">
            <a:avLst/>
          </a:prstGeom>
          <a:noFill/>
        </p:spPr>
        <p:txBody>
          <a:bodyPr>
            <a:spAutoFit/>
          </a:bodyPr>
          <a:lstStyle/>
          <a:p>
            <a:pPr eaLnBrk="1" hangingPunct="1">
              <a:defRPr/>
            </a:pPr>
            <a:r>
              <a:rPr lang="ja-JP" altLang="en-US" sz="4400" b="1" dirty="0">
                <a:solidFill>
                  <a:schemeClr val="tx2"/>
                </a:solidFill>
                <a:latin typeface="+mj-ea"/>
                <a:ea typeface="+mj-ea"/>
              </a:rPr>
              <a:t>３．</a:t>
            </a:r>
            <a:r>
              <a:rPr lang="en-US" altLang="ja-JP" sz="4400" b="1" dirty="0">
                <a:solidFill>
                  <a:schemeClr val="tx2"/>
                </a:solidFill>
                <a:latin typeface="+mj-ea"/>
                <a:ea typeface="+mj-ea"/>
              </a:rPr>
              <a:t>PDCA</a:t>
            </a:r>
            <a:r>
              <a:rPr lang="ja-JP" altLang="en-US" sz="4400" b="1" dirty="0">
                <a:solidFill>
                  <a:schemeClr val="tx2"/>
                </a:solidFill>
                <a:latin typeface="+mj-ea"/>
                <a:ea typeface="+mj-ea"/>
              </a:rPr>
              <a:t>サイクル</a:t>
            </a:r>
          </a:p>
        </p:txBody>
      </p:sp>
      <p:sp>
        <p:nvSpPr>
          <p:cNvPr id="4" name="テキスト ボックス 3">
            <a:extLst>
              <a:ext uri="{FF2B5EF4-FFF2-40B4-BE49-F238E27FC236}">
                <a16:creationId xmlns:a16="http://schemas.microsoft.com/office/drawing/2014/main" id="{4B7B90EB-DC4A-48B5-A8E8-47E681C8CC72}"/>
              </a:ext>
            </a:extLst>
          </p:cNvPr>
          <p:cNvSpPr txBox="1"/>
          <p:nvPr/>
        </p:nvSpPr>
        <p:spPr>
          <a:xfrm>
            <a:off x="503238" y="692150"/>
            <a:ext cx="8137525" cy="1385888"/>
          </a:xfrm>
          <a:prstGeom prst="rect">
            <a:avLst/>
          </a:prstGeom>
          <a:noFill/>
        </p:spPr>
        <p:txBody>
          <a:bodyPr>
            <a:spAutoFit/>
          </a:bodyPr>
          <a:lstStyle/>
          <a:p>
            <a:pPr>
              <a:defRPr/>
            </a:pPr>
            <a:r>
              <a:rPr lang="ja-JP" altLang="ja-JP" kern="0" dirty="0">
                <a:latin typeface="+mj-ea"/>
                <a:ea typeface="+mj-ea"/>
                <a:cs typeface="ＭＳ Ｐゴシック" panose="020B0600070205080204" pitchFamily="50" charset="-128"/>
              </a:rPr>
              <a:t>課題の設定</a:t>
            </a:r>
            <a:r>
              <a:rPr lang="ja-JP" altLang="en-US" kern="0" dirty="0">
                <a:latin typeface="+mj-ea"/>
                <a:ea typeface="+mj-ea"/>
                <a:cs typeface="ＭＳ Ｐゴシック" panose="020B0600070205080204" pitchFamily="50" charset="-128"/>
              </a:rPr>
              <a:t>から</a:t>
            </a:r>
            <a:r>
              <a:rPr lang="ja-JP" altLang="ja-JP" kern="0" dirty="0">
                <a:latin typeface="+mj-ea"/>
                <a:ea typeface="+mj-ea"/>
                <a:cs typeface="ＭＳ Ｐゴシック" panose="020B0600070205080204" pitchFamily="50" charset="-128"/>
              </a:rPr>
              <a:t>始ま</a:t>
            </a:r>
            <a:r>
              <a:rPr lang="ja-JP" altLang="en-US" kern="0" dirty="0">
                <a:latin typeface="+mj-ea"/>
                <a:ea typeface="+mj-ea"/>
                <a:cs typeface="ＭＳ Ｐゴシック" panose="020B0600070205080204" pitchFamily="50" charset="-128"/>
              </a:rPr>
              <a:t>り</a:t>
            </a:r>
            <a:r>
              <a:rPr lang="ja-JP" altLang="ja-JP" kern="0" dirty="0">
                <a:latin typeface="+mj-ea"/>
                <a:ea typeface="+mj-ea"/>
                <a:cs typeface="ＭＳ Ｐゴシック" panose="020B0600070205080204" pitchFamily="50" charset="-128"/>
              </a:rPr>
              <a:t>「計画（</a:t>
            </a:r>
            <a:r>
              <a:rPr lang="en-US" altLang="ja-JP" kern="0" dirty="0">
                <a:latin typeface="+mj-ea"/>
                <a:ea typeface="+mj-ea"/>
                <a:cs typeface="ＭＳ Ｐゴシック" panose="020B0600070205080204" pitchFamily="50" charset="-128"/>
              </a:rPr>
              <a:t>Plan</a:t>
            </a:r>
            <a:r>
              <a:rPr lang="ja-JP" altLang="ja-JP" kern="0" dirty="0">
                <a:latin typeface="+mj-ea"/>
                <a:ea typeface="+mj-ea"/>
                <a:cs typeface="ＭＳ Ｐゴシック" panose="020B0600070205080204" pitchFamily="50" charset="-128"/>
              </a:rPr>
              <a:t>）→実施（</a:t>
            </a:r>
            <a:r>
              <a:rPr lang="en-US" altLang="ja-JP" kern="0" dirty="0">
                <a:latin typeface="+mj-ea"/>
                <a:ea typeface="+mj-ea"/>
                <a:cs typeface="ＭＳ Ｐゴシック" panose="020B0600070205080204" pitchFamily="50" charset="-128"/>
              </a:rPr>
              <a:t>Do</a:t>
            </a:r>
            <a:r>
              <a:rPr lang="ja-JP" altLang="ja-JP" kern="0" dirty="0">
                <a:latin typeface="+mj-ea"/>
                <a:ea typeface="+mj-ea"/>
                <a:cs typeface="ＭＳ Ｐゴシック" panose="020B0600070205080204" pitchFamily="50" charset="-128"/>
              </a:rPr>
              <a:t>）→見直し（</a:t>
            </a:r>
            <a:r>
              <a:rPr lang="en-US" altLang="ja-JP" kern="0" dirty="0">
                <a:latin typeface="+mj-ea"/>
                <a:ea typeface="+mj-ea"/>
                <a:cs typeface="ＭＳ Ｐゴシック" panose="020B0600070205080204" pitchFamily="50" charset="-128"/>
              </a:rPr>
              <a:t>Check</a:t>
            </a:r>
            <a:r>
              <a:rPr lang="ja-JP" altLang="ja-JP" kern="0" dirty="0">
                <a:latin typeface="+mj-ea"/>
                <a:ea typeface="+mj-ea"/>
                <a:cs typeface="ＭＳ Ｐゴシック" panose="020B0600070205080204" pitchFamily="50" charset="-128"/>
              </a:rPr>
              <a:t>）→改善（</a:t>
            </a:r>
            <a:r>
              <a:rPr lang="en-US" altLang="ja-JP" kern="0" dirty="0">
                <a:latin typeface="+mj-ea"/>
                <a:ea typeface="+mj-ea"/>
                <a:cs typeface="ＭＳ Ｐゴシック" panose="020B0600070205080204" pitchFamily="50" charset="-128"/>
              </a:rPr>
              <a:t>Act</a:t>
            </a:r>
            <a:r>
              <a:rPr lang="ja-JP" altLang="ja-JP" kern="0" dirty="0">
                <a:latin typeface="+mj-ea"/>
                <a:ea typeface="+mj-ea"/>
                <a:cs typeface="ＭＳ Ｐゴシック" panose="020B0600070205080204" pitchFamily="50" charset="-128"/>
              </a:rPr>
              <a:t>）」という組織活動のループを、「</a:t>
            </a:r>
            <a:r>
              <a:rPr lang="en-US" altLang="ja-JP" kern="0" dirty="0">
                <a:latin typeface="+mj-ea"/>
                <a:ea typeface="+mj-ea"/>
                <a:cs typeface="ＭＳ Ｐゴシック" panose="020B0600070205080204" pitchFamily="50" charset="-128"/>
              </a:rPr>
              <a:t>PDCA</a:t>
            </a:r>
            <a:r>
              <a:rPr lang="ja-JP" altLang="ja-JP" kern="0" dirty="0">
                <a:latin typeface="+mj-ea"/>
                <a:ea typeface="+mj-ea"/>
                <a:cs typeface="ＭＳ Ｐゴシック" panose="020B0600070205080204" pitchFamily="50" charset="-128"/>
              </a:rPr>
              <a:t>サイクル」と呼</a:t>
            </a:r>
            <a:r>
              <a:rPr lang="ja-JP" altLang="en-US" kern="0" dirty="0">
                <a:latin typeface="+mj-ea"/>
                <a:ea typeface="+mj-ea"/>
                <a:cs typeface="ＭＳ Ｐゴシック" panose="020B0600070205080204" pitchFamily="50" charset="-128"/>
              </a:rPr>
              <a:t>ぶ</a:t>
            </a:r>
            <a:r>
              <a:rPr lang="ja-JP" altLang="ja-JP" kern="0" dirty="0">
                <a:latin typeface="+mj-ea"/>
                <a:ea typeface="+mj-ea"/>
                <a:cs typeface="ＭＳ Ｐゴシック" panose="020B0600070205080204" pitchFamily="50" charset="-128"/>
              </a:rPr>
              <a:t>。</a:t>
            </a:r>
            <a:endParaRPr lang="ja-JP" altLang="en-US" dirty="0">
              <a:latin typeface="+mj-ea"/>
              <a:ea typeface="+mj-ea"/>
            </a:endParaRPr>
          </a:p>
        </p:txBody>
      </p:sp>
      <p:sp>
        <p:nvSpPr>
          <p:cNvPr id="7" name="テキスト ボックス 6">
            <a:extLst>
              <a:ext uri="{FF2B5EF4-FFF2-40B4-BE49-F238E27FC236}">
                <a16:creationId xmlns:a16="http://schemas.microsoft.com/office/drawing/2014/main" id="{6FFECDCD-A3F2-471D-A337-540FFBD56813}"/>
              </a:ext>
            </a:extLst>
          </p:cNvPr>
          <p:cNvSpPr txBox="1"/>
          <p:nvPr/>
        </p:nvSpPr>
        <p:spPr>
          <a:xfrm>
            <a:off x="503238" y="5229225"/>
            <a:ext cx="8316912" cy="1384300"/>
          </a:xfrm>
          <a:prstGeom prst="rect">
            <a:avLst/>
          </a:prstGeom>
          <a:noFill/>
        </p:spPr>
        <p:txBody>
          <a:bodyPr>
            <a:spAutoFit/>
          </a:bodyPr>
          <a:lstStyle/>
          <a:p>
            <a:pPr>
              <a:defRPr/>
            </a:pPr>
            <a:r>
              <a:rPr lang="ja-JP" altLang="en-US" kern="0" dirty="0">
                <a:latin typeface="+mj-ea"/>
                <a:ea typeface="+mj-ea"/>
                <a:cs typeface="ＭＳ Ｐゴシック" panose="020B0600070205080204" pitchFamily="50" charset="-128"/>
              </a:rPr>
              <a:t>全ての課題</a:t>
            </a:r>
            <a:r>
              <a:rPr lang="ja-JP" altLang="ja-JP" kern="0" dirty="0">
                <a:latin typeface="+mj-ea"/>
                <a:ea typeface="+mj-ea"/>
                <a:cs typeface="ＭＳ Ｐゴシック" panose="020B0600070205080204" pitchFamily="50" charset="-128"/>
              </a:rPr>
              <a:t>に焦点を当てて</a:t>
            </a:r>
            <a:r>
              <a:rPr lang="en-US" altLang="ja-JP" kern="0" dirty="0">
                <a:solidFill>
                  <a:srgbClr val="FFFF00"/>
                </a:solidFill>
                <a:latin typeface="+mj-ea"/>
                <a:ea typeface="+mj-ea"/>
                <a:cs typeface="ＭＳ Ｐゴシック" panose="020B0600070205080204" pitchFamily="50" charset="-128"/>
              </a:rPr>
              <a:t>PDCA</a:t>
            </a:r>
            <a:r>
              <a:rPr lang="ja-JP" altLang="ja-JP" kern="0" dirty="0">
                <a:solidFill>
                  <a:srgbClr val="FFFF00"/>
                </a:solidFill>
                <a:latin typeface="+mj-ea"/>
                <a:ea typeface="+mj-ea"/>
                <a:cs typeface="ＭＳ Ｐゴシック" panose="020B0600070205080204" pitchFamily="50" charset="-128"/>
              </a:rPr>
              <a:t>サイクル</a:t>
            </a:r>
            <a:r>
              <a:rPr lang="ja-JP" altLang="ja-JP" kern="0" dirty="0">
                <a:latin typeface="+mj-ea"/>
                <a:ea typeface="+mj-ea"/>
                <a:cs typeface="ＭＳ Ｐゴシック" panose="020B0600070205080204" pitchFamily="50" charset="-128"/>
              </a:rPr>
              <a:t>を回すこと、すなわち「</a:t>
            </a:r>
            <a:r>
              <a:rPr lang="ja-JP" altLang="ja-JP" kern="0" dirty="0">
                <a:solidFill>
                  <a:srgbClr val="FFFF00"/>
                </a:solidFill>
                <a:latin typeface="+mj-ea"/>
                <a:ea typeface="+mj-ea"/>
                <a:cs typeface="ＭＳ Ｐゴシック" panose="020B0600070205080204" pitchFamily="50" charset="-128"/>
              </a:rPr>
              <a:t>継続的改善</a:t>
            </a:r>
            <a:r>
              <a:rPr lang="ja-JP" altLang="ja-JP" kern="0" dirty="0">
                <a:latin typeface="+mj-ea"/>
                <a:ea typeface="+mj-ea"/>
                <a:cs typeface="ＭＳ Ｐゴシック" panose="020B0600070205080204" pitchFamily="50" charset="-128"/>
              </a:rPr>
              <a:t>」を行っていくことが要求事項として定められてい</a:t>
            </a:r>
            <a:r>
              <a:rPr lang="ja-JP" altLang="en-US" kern="0" dirty="0">
                <a:latin typeface="+mj-ea"/>
                <a:ea typeface="+mj-ea"/>
                <a:cs typeface="ＭＳ Ｐゴシック" panose="020B0600070205080204" pitchFamily="50" charset="-128"/>
              </a:rPr>
              <a:t>る。</a:t>
            </a:r>
            <a:endParaRPr lang="ja-JP" altLang="en-US" dirty="0">
              <a:latin typeface="+mj-ea"/>
              <a:ea typeface="+mj-ea"/>
            </a:endParaRPr>
          </a:p>
        </p:txBody>
      </p:sp>
      <p:pic>
        <p:nvPicPr>
          <p:cNvPr id="6" name="図 7">
            <a:extLst>
              <a:ext uri="{FF2B5EF4-FFF2-40B4-BE49-F238E27FC236}">
                <a16:creationId xmlns:a16="http://schemas.microsoft.com/office/drawing/2014/main" id="{FFE6AE12-9720-4AA5-A73D-28735ED2D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図表 2">
            <a:extLst>
              <a:ext uri="{FF2B5EF4-FFF2-40B4-BE49-F238E27FC236}">
                <a16:creationId xmlns:a16="http://schemas.microsoft.com/office/drawing/2014/main" id="{77FFACE8-130E-4756-8BB2-DFE8291F3442}"/>
              </a:ext>
            </a:extLst>
          </p:cNvPr>
          <p:cNvGraphicFramePr/>
          <p:nvPr>
            <p:extLst>
              <p:ext uri="{D42A27DB-BD31-4B8C-83A1-F6EECF244321}">
                <p14:modId xmlns:p14="http://schemas.microsoft.com/office/powerpoint/2010/main" val="1512206387"/>
              </p:ext>
            </p:extLst>
          </p:nvPr>
        </p:nvGraphicFramePr>
        <p:xfrm>
          <a:off x="1835696" y="2093929"/>
          <a:ext cx="4992216" cy="3184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B3D825F-53E0-4D25-8581-35746210820D}"/>
              </a:ext>
            </a:extLst>
          </p:cNvPr>
          <p:cNvSpPr txBox="1"/>
          <p:nvPr/>
        </p:nvSpPr>
        <p:spPr>
          <a:xfrm>
            <a:off x="882650" y="-33338"/>
            <a:ext cx="4768850" cy="769938"/>
          </a:xfrm>
          <a:prstGeom prst="rect">
            <a:avLst/>
          </a:prstGeom>
          <a:noFill/>
        </p:spPr>
        <p:txBody>
          <a:bodyPr>
            <a:spAutoFit/>
          </a:bodyPr>
          <a:lstStyle/>
          <a:p>
            <a:pPr eaLnBrk="1" hangingPunct="1">
              <a:defRPr/>
            </a:pPr>
            <a:r>
              <a:rPr lang="ja-JP" altLang="en-US" sz="4400" b="1" dirty="0">
                <a:solidFill>
                  <a:schemeClr val="tx2"/>
                </a:solidFill>
                <a:latin typeface="+mj-ea"/>
                <a:ea typeface="+mj-ea"/>
              </a:rPr>
              <a:t>４．リーダーシップ</a:t>
            </a:r>
          </a:p>
        </p:txBody>
      </p:sp>
      <p:sp>
        <p:nvSpPr>
          <p:cNvPr id="7" name="テキスト ボックス 6">
            <a:extLst>
              <a:ext uri="{FF2B5EF4-FFF2-40B4-BE49-F238E27FC236}">
                <a16:creationId xmlns:a16="http://schemas.microsoft.com/office/drawing/2014/main" id="{635485F2-55AB-42E3-B940-56E078680D7C}"/>
              </a:ext>
            </a:extLst>
          </p:cNvPr>
          <p:cNvSpPr txBox="1"/>
          <p:nvPr/>
        </p:nvSpPr>
        <p:spPr>
          <a:xfrm>
            <a:off x="168275" y="792163"/>
            <a:ext cx="8748713" cy="1816100"/>
          </a:xfrm>
          <a:prstGeom prst="rect">
            <a:avLst/>
          </a:prstGeom>
          <a:noFill/>
          <a:ln w="25400">
            <a:solidFill>
              <a:schemeClr val="tx1"/>
            </a:solidFill>
          </a:ln>
        </p:spPr>
        <p:txBody>
          <a:bodyPr>
            <a:spAutoFit/>
          </a:bodyPr>
          <a:lstStyle/>
          <a:p>
            <a:pPr marL="66675">
              <a:tabLst>
                <a:tab pos="450215" algn="l"/>
                <a:tab pos="540385" algn="l"/>
                <a:tab pos="810260" algn="l"/>
                <a:tab pos="3886200" algn="l"/>
              </a:tabLst>
              <a:defRPr/>
            </a:pPr>
            <a:r>
              <a:rPr lang="ja-JP" altLang="ja-JP" b="1" kern="100" dirty="0">
                <a:solidFill>
                  <a:srgbClr val="FFFF00"/>
                </a:solidFill>
                <a:latin typeface="+mj-ea"/>
                <a:ea typeface="+mj-ea"/>
                <a:cs typeface="Times New Roman" panose="02020603050405020304" pitchFamily="18" charset="0"/>
              </a:rPr>
              <a:t>品質方針</a:t>
            </a:r>
            <a:endParaRPr lang="en-US" altLang="ja-JP" b="1" kern="100" dirty="0">
              <a:solidFill>
                <a:srgbClr val="FFFF00"/>
              </a:solidFill>
              <a:latin typeface="+mj-ea"/>
              <a:ea typeface="+mj-ea"/>
              <a:cs typeface="Times New Roman" panose="02020603050405020304" pitchFamily="18" charset="0"/>
            </a:endParaRPr>
          </a:p>
          <a:p>
            <a:pPr marL="66675">
              <a:tabLst>
                <a:tab pos="450215" algn="l"/>
                <a:tab pos="540385" algn="l"/>
                <a:tab pos="810260" algn="l"/>
                <a:tab pos="3886200" algn="l"/>
              </a:tabLst>
              <a:defRPr/>
            </a:pPr>
            <a:r>
              <a:rPr lang="ja-JP" altLang="en-US" kern="100" dirty="0">
                <a:latin typeface="+mj-ea"/>
                <a:ea typeface="+mj-ea"/>
                <a:cs typeface="Times New Roman" panose="02020603050405020304" pitchFamily="18" charset="0"/>
              </a:rPr>
              <a:t>上級経営者</a:t>
            </a:r>
            <a:r>
              <a:rPr lang="ja-JP" altLang="ja-JP" kern="100" dirty="0">
                <a:latin typeface="+mj-ea"/>
                <a:ea typeface="+mj-ea"/>
                <a:cs typeface="Times New Roman" panose="02020603050405020304" pitchFamily="18" charset="0"/>
              </a:rPr>
              <a:t>は、品質方針を定めて全従業員に周知し、閲覧可能な状態にする。また、必要に応じて外部の利害関係者に開示する。</a:t>
            </a:r>
            <a:endParaRPr lang="en-US" altLang="ja-JP" kern="100" dirty="0">
              <a:latin typeface="+mj-ea"/>
              <a:ea typeface="+mj-ea"/>
              <a:cs typeface="Times New Roman" panose="02020603050405020304" pitchFamily="18" charset="0"/>
            </a:endParaRPr>
          </a:p>
        </p:txBody>
      </p:sp>
      <p:sp>
        <p:nvSpPr>
          <p:cNvPr id="10244" name="テキスト ボックス 8">
            <a:extLst>
              <a:ext uri="{FF2B5EF4-FFF2-40B4-BE49-F238E27FC236}">
                <a16:creationId xmlns:a16="http://schemas.microsoft.com/office/drawing/2014/main" id="{BDF36401-ACA4-4563-AC19-818C850470AC}"/>
              </a:ext>
            </a:extLst>
          </p:cNvPr>
          <p:cNvSpPr txBox="1">
            <a:spLocks noChangeArrowheads="1"/>
          </p:cNvSpPr>
          <p:nvPr/>
        </p:nvSpPr>
        <p:spPr bwMode="auto">
          <a:xfrm>
            <a:off x="168275" y="2608263"/>
            <a:ext cx="8748713" cy="954087"/>
          </a:xfrm>
          <a:prstGeom prst="rect">
            <a:avLst/>
          </a:prstGeom>
          <a:noFill/>
          <a:ln w="25400"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ja-JP" sz="2800">
                <a:latin typeface="ＭＳ Ｐゴシック" panose="020B0600070205080204" pitchFamily="50" charset="-128"/>
                <a:cs typeface="Times New Roman" panose="02020603050405020304" pitchFamily="18" charset="0"/>
              </a:rPr>
              <a:t>お客様から｢ハイコストパフォーマンス｣だと認めていただける商品･サービスを提供する。</a:t>
            </a:r>
            <a:endParaRPr lang="ja-JP" altLang="ja-JP" sz="1100">
              <a:latin typeface="ＭＳ Ｐゴシック" panose="020B0600070205080204" pitchFamily="50" charset="-128"/>
              <a:cs typeface="Times New Roman" panose="02020603050405020304" pitchFamily="18" charset="0"/>
            </a:endParaRPr>
          </a:p>
        </p:txBody>
      </p:sp>
      <p:sp>
        <p:nvSpPr>
          <p:cNvPr id="10245" name="テキスト ボックス 10">
            <a:extLst>
              <a:ext uri="{FF2B5EF4-FFF2-40B4-BE49-F238E27FC236}">
                <a16:creationId xmlns:a16="http://schemas.microsoft.com/office/drawing/2014/main" id="{A5F4DE61-5851-4294-8C28-725340A8298A}"/>
              </a:ext>
            </a:extLst>
          </p:cNvPr>
          <p:cNvSpPr txBox="1">
            <a:spLocks noChangeArrowheads="1"/>
          </p:cNvSpPr>
          <p:nvPr/>
        </p:nvSpPr>
        <p:spPr bwMode="auto">
          <a:xfrm>
            <a:off x="168275" y="3562350"/>
            <a:ext cx="8748713" cy="2676525"/>
          </a:xfrm>
          <a:prstGeom prst="rect">
            <a:avLst/>
          </a:prstGeom>
          <a:noFill/>
          <a:ln w="25400">
            <a:solidFill>
              <a:schemeClr val="tx1">
                <a:alpha val="98038"/>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700088" indent="-420688">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en-US" altLang="ja-JP" sz="2800">
                <a:latin typeface="ＭＳ Ｐゴシック" panose="020B0600070205080204" pitchFamily="50" charset="-128"/>
                <a:cs typeface="Times New Roman" panose="02020603050405020304" pitchFamily="18" charset="0"/>
              </a:rPr>
              <a:t>1) </a:t>
            </a:r>
            <a:r>
              <a:rPr lang="ja-JP" altLang="ja-JP" sz="2800">
                <a:latin typeface="ＭＳ Ｐゴシック" panose="020B0600070205080204" pitchFamily="50" charset="-128"/>
                <a:cs typeface="Times New Roman" panose="02020603050405020304" pitchFamily="18" charset="0"/>
              </a:rPr>
              <a:t>顧客満足に応えるため</a:t>
            </a:r>
            <a:r>
              <a:rPr lang="ja-JP" altLang="ja-JP" sz="2800" u="sng">
                <a:latin typeface="ＭＳ Ｐゴシック" panose="020B0600070205080204" pitchFamily="50" charset="-128"/>
                <a:cs typeface="Times New Roman" panose="02020603050405020304" pitchFamily="18" charset="0"/>
              </a:rPr>
              <a:t>品質マネジメントシステムを維持、改善し</a:t>
            </a:r>
            <a:r>
              <a:rPr lang="ja-JP" altLang="ja-JP" sz="2800">
                <a:latin typeface="ＭＳ Ｐゴシック" panose="020B0600070205080204" pitchFamily="50" charset="-128"/>
                <a:cs typeface="Times New Roman" panose="02020603050405020304" pitchFamily="18" charset="0"/>
              </a:rPr>
              <a:t>、高品質の商品･サービスを提供する。</a:t>
            </a:r>
            <a:endParaRPr lang="ja-JP" altLang="ja-JP" sz="1100">
              <a:latin typeface="ＭＳ Ｐゴシック" panose="020B0600070205080204" pitchFamily="50" charset="-128"/>
              <a:cs typeface="Times New Roman" panose="02020603050405020304" pitchFamily="18" charset="0"/>
            </a:endParaRPr>
          </a:p>
          <a:p>
            <a:pPr>
              <a:spcBef>
                <a:spcPct val="0"/>
              </a:spcBef>
              <a:buFontTx/>
              <a:buNone/>
            </a:pPr>
            <a:r>
              <a:rPr lang="en-US" altLang="ja-JP" sz="2800">
                <a:latin typeface="ＭＳ Ｐゴシック" panose="020B0600070205080204" pitchFamily="50" charset="-128"/>
                <a:cs typeface="Times New Roman" panose="02020603050405020304" pitchFamily="18" charset="0"/>
              </a:rPr>
              <a:t>2) </a:t>
            </a:r>
            <a:r>
              <a:rPr lang="ja-JP" altLang="ja-JP" sz="2800">
                <a:latin typeface="ＭＳ Ｐゴシック" panose="020B0600070205080204" pitchFamily="50" charset="-128"/>
                <a:cs typeface="Times New Roman" panose="02020603050405020304" pitchFamily="18" charset="0"/>
              </a:rPr>
              <a:t>業務遂行にあたり安全確保に努めるとともに、生産効率向上を目指す。</a:t>
            </a:r>
            <a:endParaRPr lang="ja-JP" altLang="ja-JP" sz="1100">
              <a:latin typeface="ＭＳ Ｐゴシック" panose="020B0600070205080204" pitchFamily="50" charset="-128"/>
              <a:cs typeface="Times New Roman" panose="02020603050405020304" pitchFamily="18" charset="0"/>
            </a:endParaRPr>
          </a:p>
          <a:p>
            <a:pPr>
              <a:spcBef>
                <a:spcPct val="0"/>
              </a:spcBef>
              <a:buFontTx/>
              <a:buNone/>
            </a:pPr>
            <a:r>
              <a:rPr lang="en-US" altLang="ja-JP" sz="2800">
                <a:latin typeface="ＭＳ Ｐゴシック" panose="020B0600070205080204" pitchFamily="50" charset="-128"/>
                <a:cs typeface="Times New Roman" panose="02020603050405020304" pitchFamily="18" charset="0"/>
              </a:rPr>
              <a:t>3) </a:t>
            </a:r>
            <a:r>
              <a:rPr lang="ja-JP" altLang="ja-JP" sz="2800">
                <a:latin typeface="ＭＳ Ｐゴシック" panose="020B0600070205080204" pitchFamily="50" charset="-128"/>
                <a:cs typeface="Times New Roman" panose="02020603050405020304" pitchFamily="18" charset="0"/>
              </a:rPr>
              <a:t>お客様との</a:t>
            </a:r>
            <a:r>
              <a:rPr lang="ja-JP" altLang="ja-JP" sz="2800" u="sng">
                <a:latin typeface="ＭＳ Ｐゴシック" panose="020B0600070205080204" pitchFamily="50" charset="-128"/>
                <a:cs typeface="Times New Roman" panose="02020603050405020304" pitchFamily="18" charset="0"/>
              </a:rPr>
              <a:t>契約事項及び関連法規を遵守</a:t>
            </a:r>
            <a:r>
              <a:rPr lang="ja-JP" altLang="ja-JP" sz="2800">
                <a:latin typeface="ＭＳ Ｐゴシック" panose="020B0600070205080204" pitchFamily="50" charset="-128"/>
                <a:cs typeface="Times New Roman" panose="02020603050405020304" pitchFamily="18" charset="0"/>
              </a:rPr>
              <a:t>するとともに、</a:t>
            </a:r>
            <a:r>
              <a:rPr lang="ja-JP" altLang="ja-JP" sz="2800" u="sng">
                <a:latin typeface="ＭＳ Ｐゴシック" panose="020B0600070205080204" pitchFamily="50" charset="-128"/>
                <a:cs typeface="Times New Roman" panose="02020603050405020304" pitchFamily="18" charset="0"/>
              </a:rPr>
              <a:t>公正、独立性</a:t>
            </a:r>
            <a:r>
              <a:rPr lang="ja-JP" altLang="ja-JP" sz="2800">
                <a:latin typeface="ＭＳ Ｐゴシック" panose="020B0600070205080204" pitchFamily="50" charset="-128"/>
                <a:cs typeface="Times New Roman" panose="02020603050405020304" pitchFamily="18" charset="0"/>
              </a:rPr>
              <a:t>を堅持する。</a:t>
            </a:r>
            <a:endParaRPr lang="ja-JP" altLang="ja-JP" sz="1100">
              <a:latin typeface="ＭＳ Ｐゴシック" panose="020B0600070205080204" pitchFamily="50" charset="-128"/>
              <a:cs typeface="Times New Roman" panose="02020603050405020304" pitchFamily="18" charset="0"/>
            </a:endParaRPr>
          </a:p>
        </p:txBody>
      </p:sp>
      <p:pic>
        <p:nvPicPr>
          <p:cNvPr id="6" name="図 7">
            <a:extLst>
              <a:ext uri="{FF2B5EF4-FFF2-40B4-BE49-F238E27FC236}">
                <a16:creationId xmlns:a16="http://schemas.microsoft.com/office/drawing/2014/main" id="{F4368029-429D-4660-81AA-D358D7DD7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9829" y="116633"/>
            <a:ext cx="793452" cy="61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4"/>
                                        </p:tgtEl>
                                        <p:attrNameLst>
                                          <p:attrName>style.visibility</p:attrName>
                                        </p:attrNameLst>
                                      </p:cBhvr>
                                      <p:to>
                                        <p:strVal val="visible"/>
                                      </p:to>
                                    </p:set>
                                    <p:animEffect transition="in" filter="fade">
                                      <p:cBhvr>
                                        <p:cTn id="14" dur="1000"/>
                                        <p:tgtEl>
                                          <p:spTgt spid="10244"/>
                                        </p:tgtEl>
                                      </p:cBhvr>
                                    </p:animEffect>
                                    <p:anim calcmode="lin" valueType="num">
                                      <p:cBhvr>
                                        <p:cTn id="15" dur="1000" fill="hold"/>
                                        <p:tgtEl>
                                          <p:spTgt spid="10244"/>
                                        </p:tgtEl>
                                        <p:attrNameLst>
                                          <p:attrName>ppt_x</p:attrName>
                                        </p:attrNameLst>
                                      </p:cBhvr>
                                      <p:tavLst>
                                        <p:tav tm="0">
                                          <p:val>
                                            <p:strVal val="#ppt_x"/>
                                          </p:val>
                                        </p:tav>
                                        <p:tav tm="100000">
                                          <p:val>
                                            <p:strVal val="#ppt_x"/>
                                          </p:val>
                                        </p:tav>
                                      </p:tavLst>
                                    </p:anim>
                                    <p:anim calcmode="lin" valueType="num">
                                      <p:cBhvr>
                                        <p:cTn id="16"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245"/>
                                        </p:tgtEl>
                                        <p:attrNameLst>
                                          <p:attrName>style.visibility</p:attrName>
                                        </p:attrNameLst>
                                      </p:cBhvr>
                                      <p:to>
                                        <p:strVal val="visible"/>
                                      </p:to>
                                    </p:set>
                                    <p:animEffect transition="in" filter="fade">
                                      <p:cBhvr>
                                        <p:cTn id="21" dur="1000"/>
                                        <p:tgtEl>
                                          <p:spTgt spid="10245"/>
                                        </p:tgtEl>
                                      </p:cBhvr>
                                    </p:animEffect>
                                    <p:anim calcmode="lin" valueType="num">
                                      <p:cBhvr>
                                        <p:cTn id="22" dur="1000" fill="hold"/>
                                        <p:tgtEl>
                                          <p:spTgt spid="10245"/>
                                        </p:tgtEl>
                                        <p:attrNameLst>
                                          <p:attrName>ppt_x</p:attrName>
                                        </p:attrNameLst>
                                      </p:cBhvr>
                                      <p:tavLst>
                                        <p:tav tm="0">
                                          <p:val>
                                            <p:strVal val="#ppt_x"/>
                                          </p:val>
                                        </p:tav>
                                        <p:tav tm="100000">
                                          <p:val>
                                            <p:strVal val="#ppt_x"/>
                                          </p:val>
                                        </p:tav>
                                      </p:tavLst>
                                    </p:anim>
                                    <p:anim calcmode="lin" valueType="num">
                                      <p:cBhvr>
                                        <p:cTn id="23" dur="1000" fill="hold"/>
                                        <p:tgtEl>
                                          <p:spTgt spid="10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244" grpId="0" animBg="1"/>
      <p:bldP spid="102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FEC3C1A-04C9-4639-9FE1-26A14987E290}"/>
              </a:ext>
            </a:extLst>
          </p:cNvPr>
          <p:cNvSpPr txBox="1"/>
          <p:nvPr/>
        </p:nvSpPr>
        <p:spPr>
          <a:xfrm>
            <a:off x="215900" y="771525"/>
            <a:ext cx="8677275" cy="3108543"/>
          </a:xfrm>
          <a:prstGeom prst="rect">
            <a:avLst/>
          </a:prstGeom>
          <a:noFill/>
          <a:ln w="25400">
            <a:solidFill>
              <a:schemeClr val="tx1"/>
            </a:solidFill>
          </a:ln>
        </p:spPr>
        <p:txBody>
          <a:bodyPr>
            <a:spAutoFit/>
          </a:bodyPr>
          <a:lstStyle/>
          <a:p>
            <a:pPr marL="533400" indent="-133350">
              <a:tabLst>
                <a:tab pos="1200150" algn="l"/>
              </a:tabLst>
              <a:defRPr/>
            </a:pPr>
            <a:r>
              <a:rPr lang="ja-JP" altLang="en-US" b="1" kern="100" dirty="0">
                <a:solidFill>
                  <a:srgbClr val="FFFF00"/>
                </a:solidFill>
                <a:latin typeface="+mj-ea"/>
                <a:ea typeface="+mj-ea"/>
                <a:cs typeface="Times New Roman" panose="02020603050405020304" pitchFamily="18" charset="0"/>
              </a:rPr>
              <a:t>品質目標</a:t>
            </a:r>
            <a:endParaRPr lang="en-US" altLang="ja-JP" b="1" kern="100" dirty="0">
              <a:solidFill>
                <a:srgbClr val="FFFF00"/>
              </a:solidFill>
              <a:latin typeface="+mj-ea"/>
              <a:ea typeface="+mj-ea"/>
              <a:cs typeface="Times New Roman" panose="02020603050405020304" pitchFamily="18" charset="0"/>
            </a:endParaRPr>
          </a:p>
          <a:p>
            <a:pPr marL="533400" indent="-133350">
              <a:tabLst>
                <a:tab pos="1200150" algn="l"/>
              </a:tabLst>
              <a:defRPr/>
            </a:pPr>
            <a:r>
              <a:rPr lang="en-US" altLang="ja-JP" kern="100" dirty="0">
                <a:latin typeface="+mj-ea"/>
                <a:ea typeface="+mj-ea"/>
                <a:cs typeface="Times New Roman" panose="02020603050405020304" pitchFamily="18" charset="0"/>
              </a:rPr>
              <a:t>1)</a:t>
            </a:r>
            <a:r>
              <a:rPr lang="ja-JP" altLang="ja-JP" kern="100" dirty="0">
                <a:latin typeface="+mj-ea"/>
                <a:ea typeface="+mj-ea"/>
                <a:cs typeface="Times New Roman" panose="02020603050405020304" pitchFamily="18" charset="0"/>
              </a:rPr>
              <a:t>　</a:t>
            </a:r>
            <a:r>
              <a:rPr lang="ja-JP" altLang="en-US" kern="100" dirty="0">
                <a:latin typeface="+mj-ea"/>
                <a:ea typeface="+mj-ea"/>
                <a:cs typeface="Times New Roman" panose="02020603050405020304" pitchFamily="18" charset="0"/>
              </a:rPr>
              <a:t>上級経営者</a:t>
            </a:r>
            <a:r>
              <a:rPr lang="ja-JP" altLang="ja-JP" kern="100" dirty="0">
                <a:latin typeface="+mj-ea"/>
                <a:ea typeface="+mj-ea"/>
                <a:cs typeface="Times New Roman" panose="02020603050405020304" pitchFamily="18" charset="0"/>
              </a:rPr>
              <a:t>は、期初に品質方針に基づいた年間部門品質目標の設定を各部門長に指示する。</a:t>
            </a:r>
          </a:p>
          <a:p>
            <a:pPr marL="533400" indent="-133350">
              <a:tabLst>
                <a:tab pos="1200150" algn="l"/>
              </a:tabLst>
              <a:defRPr/>
            </a:pPr>
            <a:r>
              <a:rPr lang="en-US" altLang="ja-JP" kern="100" dirty="0">
                <a:latin typeface="+mj-ea"/>
                <a:ea typeface="+mj-ea"/>
                <a:cs typeface="Times New Roman" panose="02020603050405020304" pitchFamily="18" charset="0"/>
              </a:rPr>
              <a:t>2)</a:t>
            </a:r>
            <a:r>
              <a:rPr lang="ja-JP" altLang="ja-JP" kern="100" dirty="0">
                <a:latin typeface="+mj-ea"/>
                <a:ea typeface="+mj-ea"/>
                <a:cs typeface="Times New Roman" panose="02020603050405020304" pitchFamily="18" charset="0"/>
              </a:rPr>
              <a:t>　部門長は、品質方針実現のための部門品質目標策定に際し、顧客クレーム、不合格品、ヒューマンエラー等を削減し、技術･力量の向上を目的とした内容とする。</a:t>
            </a:r>
          </a:p>
        </p:txBody>
      </p:sp>
      <p:sp>
        <p:nvSpPr>
          <p:cNvPr id="4" name="テキスト ボックス 3">
            <a:extLst>
              <a:ext uri="{FF2B5EF4-FFF2-40B4-BE49-F238E27FC236}">
                <a16:creationId xmlns:a16="http://schemas.microsoft.com/office/drawing/2014/main" id="{ED2B4167-B160-419E-90B5-36708D2FFC4A}"/>
              </a:ext>
            </a:extLst>
          </p:cNvPr>
          <p:cNvSpPr txBox="1"/>
          <p:nvPr/>
        </p:nvSpPr>
        <p:spPr>
          <a:xfrm>
            <a:off x="1042988" y="7938"/>
            <a:ext cx="4824412" cy="769937"/>
          </a:xfrm>
          <a:prstGeom prst="rect">
            <a:avLst/>
          </a:prstGeom>
          <a:noFill/>
        </p:spPr>
        <p:txBody>
          <a:bodyPr>
            <a:spAutoFit/>
          </a:bodyPr>
          <a:lstStyle/>
          <a:p>
            <a:pPr eaLnBrk="1" hangingPunct="1">
              <a:defRPr/>
            </a:pPr>
            <a:r>
              <a:rPr lang="ja-JP" altLang="en-US" sz="4400" b="1" dirty="0">
                <a:solidFill>
                  <a:schemeClr val="tx2"/>
                </a:solidFill>
                <a:latin typeface="+mj-ea"/>
                <a:ea typeface="+mj-ea"/>
              </a:rPr>
              <a:t>５．計画（</a:t>
            </a:r>
            <a:r>
              <a:rPr lang="en-US" altLang="ja-JP" sz="4400" b="1" dirty="0">
                <a:solidFill>
                  <a:schemeClr val="tx2"/>
                </a:solidFill>
                <a:latin typeface="+mj-ea"/>
                <a:ea typeface="+mj-ea"/>
              </a:rPr>
              <a:t>Plan</a:t>
            </a:r>
            <a:r>
              <a:rPr lang="ja-JP" altLang="en-US" sz="4400" b="1" dirty="0">
                <a:solidFill>
                  <a:schemeClr val="tx2"/>
                </a:solidFill>
                <a:latin typeface="+mj-ea"/>
                <a:ea typeface="+mj-ea"/>
              </a:rPr>
              <a:t>）</a:t>
            </a:r>
          </a:p>
        </p:txBody>
      </p:sp>
      <p:sp>
        <p:nvSpPr>
          <p:cNvPr id="12292" name="矢印: 下 4">
            <a:extLst>
              <a:ext uri="{FF2B5EF4-FFF2-40B4-BE49-F238E27FC236}">
                <a16:creationId xmlns:a16="http://schemas.microsoft.com/office/drawing/2014/main" id="{5E0EF226-B343-448D-8ABE-8A111F6D242E}"/>
              </a:ext>
            </a:extLst>
          </p:cNvPr>
          <p:cNvSpPr>
            <a:spLocks noChangeArrowheads="1"/>
          </p:cNvSpPr>
          <p:nvPr/>
        </p:nvSpPr>
        <p:spPr bwMode="auto">
          <a:xfrm>
            <a:off x="3654425" y="3914775"/>
            <a:ext cx="1081088" cy="720725"/>
          </a:xfrm>
          <a:prstGeom prst="downArrow">
            <a:avLst>
              <a:gd name="adj1" fmla="val 50000"/>
              <a:gd name="adj2" fmla="val 5237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6" name="テキスト ボックス 5">
            <a:extLst>
              <a:ext uri="{FF2B5EF4-FFF2-40B4-BE49-F238E27FC236}">
                <a16:creationId xmlns:a16="http://schemas.microsoft.com/office/drawing/2014/main" id="{C4ED62CA-430E-4B3C-B31D-042E561029A7}"/>
              </a:ext>
            </a:extLst>
          </p:cNvPr>
          <p:cNvSpPr txBox="1"/>
          <p:nvPr/>
        </p:nvSpPr>
        <p:spPr>
          <a:xfrm>
            <a:off x="233363" y="4670425"/>
            <a:ext cx="8677275" cy="1816100"/>
          </a:xfrm>
          <a:prstGeom prst="rect">
            <a:avLst/>
          </a:prstGeom>
          <a:noFill/>
          <a:ln w="19050">
            <a:solidFill>
              <a:schemeClr val="tx1"/>
            </a:solidFill>
          </a:ln>
        </p:spPr>
        <p:txBody>
          <a:bodyPr>
            <a:spAutoFit/>
          </a:bodyPr>
          <a:lstStyle/>
          <a:p>
            <a:pPr>
              <a:defRPr/>
            </a:pPr>
            <a:r>
              <a:rPr lang="ja-JP" altLang="en-US" dirty="0">
                <a:latin typeface="+mj-ea"/>
                <a:ea typeface="+mj-ea"/>
              </a:rPr>
              <a:t>◆教育訓練の計画</a:t>
            </a:r>
            <a:endParaRPr lang="en-US" altLang="ja-JP" dirty="0">
              <a:latin typeface="+mj-ea"/>
              <a:ea typeface="+mj-ea"/>
            </a:endParaRPr>
          </a:p>
          <a:p>
            <a:pPr>
              <a:defRPr/>
            </a:pPr>
            <a:r>
              <a:rPr lang="ja-JP" altLang="en-US" dirty="0">
                <a:latin typeface="+mj-ea"/>
                <a:ea typeface="+mj-ea"/>
              </a:rPr>
              <a:t>◆予防処置（不合格品、クレームの削減</a:t>
            </a:r>
            <a:endParaRPr lang="en-US" altLang="ja-JP" dirty="0">
              <a:latin typeface="+mj-ea"/>
              <a:ea typeface="+mj-ea"/>
            </a:endParaRPr>
          </a:p>
          <a:p>
            <a:pPr>
              <a:defRPr/>
            </a:pPr>
            <a:r>
              <a:rPr lang="ja-JP" altLang="en-US" dirty="0">
                <a:latin typeface="+mj-ea"/>
                <a:ea typeface="+mj-ea"/>
              </a:rPr>
              <a:t>◆個人目標（改善提案、スキルアップ、精度管理など）</a:t>
            </a:r>
            <a:endParaRPr lang="en-US" altLang="ja-JP" dirty="0">
              <a:latin typeface="+mj-ea"/>
              <a:ea typeface="+mj-ea"/>
            </a:endParaRPr>
          </a:p>
          <a:p>
            <a:pPr>
              <a:defRPr/>
            </a:pPr>
            <a:r>
              <a:rPr lang="ja-JP" altLang="en-US" dirty="0">
                <a:latin typeface="+mj-ea"/>
                <a:ea typeface="+mj-ea"/>
              </a:rPr>
              <a:t>◆設備投資（技術力・品質向上、効率化など）</a:t>
            </a:r>
          </a:p>
        </p:txBody>
      </p:sp>
      <p:pic>
        <p:nvPicPr>
          <p:cNvPr id="7" name="図 7">
            <a:extLst>
              <a:ext uri="{FF2B5EF4-FFF2-40B4-BE49-F238E27FC236}">
                <a16:creationId xmlns:a16="http://schemas.microsoft.com/office/drawing/2014/main" id="{6F7FF10E-0A70-4F08-B426-E41FF9C53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9550" y="116633"/>
            <a:ext cx="793731" cy="62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11EBD82-4042-437A-A15D-AEB67C554E3E}"/>
              </a:ext>
            </a:extLst>
          </p:cNvPr>
          <p:cNvSpPr txBox="1">
            <a:spLocks noChangeArrowheads="1"/>
          </p:cNvSpPr>
          <p:nvPr/>
        </p:nvSpPr>
        <p:spPr bwMode="auto">
          <a:xfrm>
            <a:off x="396875" y="111125"/>
            <a:ext cx="6838950"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６．運用（</a:t>
            </a:r>
            <a:r>
              <a:rPr lang="en-US" altLang="ja-JP" sz="3600" b="1" dirty="0">
                <a:solidFill>
                  <a:schemeClr val="tx2"/>
                </a:solidFill>
                <a:latin typeface="+mj-ea"/>
                <a:ea typeface="+mj-ea"/>
              </a:rPr>
              <a:t>Do</a:t>
            </a:r>
            <a:r>
              <a:rPr lang="ja-JP" altLang="en-US" sz="3600" b="1" dirty="0">
                <a:solidFill>
                  <a:schemeClr val="tx2"/>
                </a:solidFill>
                <a:latin typeface="+mj-ea"/>
                <a:ea typeface="+mj-ea"/>
              </a:rPr>
              <a:t>）：文書管理</a:t>
            </a:r>
          </a:p>
        </p:txBody>
      </p:sp>
      <p:sp>
        <p:nvSpPr>
          <p:cNvPr id="3" name="テキスト ボックス 2">
            <a:extLst>
              <a:ext uri="{FF2B5EF4-FFF2-40B4-BE49-F238E27FC236}">
                <a16:creationId xmlns:a16="http://schemas.microsoft.com/office/drawing/2014/main" id="{803A2937-430A-44EC-B8D9-879E1B56893A}"/>
              </a:ext>
            </a:extLst>
          </p:cNvPr>
          <p:cNvSpPr txBox="1"/>
          <p:nvPr/>
        </p:nvSpPr>
        <p:spPr>
          <a:xfrm>
            <a:off x="396875" y="923925"/>
            <a:ext cx="8350250" cy="2677656"/>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品質マニュアル</a:t>
            </a:r>
            <a:endParaRPr lang="en-US" altLang="ja-JP" b="1" dirty="0">
              <a:solidFill>
                <a:srgbClr val="FFFF00"/>
              </a:solidFill>
              <a:latin typeface="+mj-ea"/>
              <a:ea typeface="+mj-ea"/>
            </a:endParaRPr>
          </a:p>
          <a:p>
            <a:pPr>
              <a:defRPr/>
            </a:pPr>
            <a:r>
              <a:rPr lang="ja-JP" altLang="en-US" dirty="0">
                <a:latin typeface="+mj-ea"/>
                <a:ea typeface="+mj-ea"/>
              </a:rPr>
              <a:t>◆文書の管理</a:t>
            </a:r>
            <a:endParaRPr lang="en-US" altLang="ja-JP" dirty="0">
              <a:latin typeface="+mj-ea"/>
              <a:ea typeface="+mj-ea"/>
            </a:endParaRPr>
          </a:p>
          <a:p>
            <a:pPr>
              <a:defRPr/>
            </a:pPr>
            <a:r>
              <a:rPr lang="ja-JP" altLang="en-US" dirty="0">
                <a:latin typeface="+mj-ea"/>
                <a:ea typeface="+mj-ea"/>
              </a:rPr>
              <a:t>レベル設定と体系図（下記参照）</a:t>
            </a:r>
            <a:endParaRPr lang="en-US" altLang="ja-JP" dirty="0">
              <a:latin typeface="+mj-ea"/>
              <a:ea typeface="+mj-ea"/>
            </a:endParaRPr>
          </a:p>
          <a:p>
            <a:pPr>
              <a:defRPr/>
            </a:pPr>
            <a:r>
              <a:rPr lang="ja-JP" altLang="en-US" sz="2400" dirty="0">
                <a:latin typeface="+mj-ea"/>
                <a:ea typeface="+mj-ea"/>
              </a:rPr>
              <a:t>◆</a:t>
            </a:r>
            <a:r>
              <a:rPr lang="ja-JP" altLang="en-US" dirty="0">
                <a:latin typeface="+mj-ea"/>
                <a:ea typeface="+mj-ea"/>
              </a:rPr>
              <a:t>記録の管理　</a:t>
            </a:r>
            <a:endParaRPr lang="en-US" altLang="ja-JP" dirty="0">
              <a:latin typeface="+mj-ea"/>
              <a:ea typeface="+mj-ea"/>
            </a:endParaRPr>
          </a:p>
          <a:p>
            <a:pPr>
              <a:defRPr/>
            </a:pPr>
            <a:r>
              <a:rPr lang="ja-JP" altLang="ja-JP" kern="100" dirty="0">
                <a:latin typeface="+mj-ea"/>
                <a:ea typeface="+mj-ea"/>
                <a:cs typeface="Times New Roman" panose="02020603050405020304" pitchFamily="18" charset="0"/>
              </a:rPr>
              <a:t>品質記録の管理責任者は、</a:t>
            </a:r>
            <a:r>
              <a:rPr lang="ja-JP" altLang="en-US" kern="100" dirty="0">
                <a:latin typeface="+mj-ea"/>
                <a:ea typeface="+mj-ea"/>
                <a:cs typeface="Times New Roman" panose="02020603050405020304" pitchFamily="18" charset="0"/>
              </a:rPr>
              <a:t>文書の保管管理の期間を定め、保管に関しても責任を持つ</a:t>
            </a:r>
            <a:r>
              <a:rPr lang="ja-JP" altLang="ja-JP" kern="100" dirty="0">
                <a:latin typeface="+mj-ea"/>
                <a:ea typeface="+mj-ea"/>
                <a:cs typeface="Times New Roman" panose="02020603050405020304" pitchFamily="18" charset="0"/>
              </a:rPr>
              <a:t>。</a:t>
            </a:r>
            <a:endParaRPr lang="ja-JP" altLang="en-US" dirty="0">
              <a:latin typeface="+mj-ea"/>
              <a:ea typeface="+mj-ea"/>
            </a:endParaRPr>
          </a:p>
        </p:txBody>
      </p:sp>
      <p:pic>
        <p:nvPicPr>
          <p:cNvPr id="15364" name="図 1">
            <a:extLst>
              <a:ext uri="{FF2B5EF4-FFF2-40B4-BE49-F238E27FC236}">
                <a16:creationId xmlns:a16="http://schemas.microsoft.com/office/drawing/2014/main" id="{D53BA483-A788-4F6B-A679-52C0A29D9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3705225"/>
            <a:ext cx="2493963" cy="27844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a:extLst>
              <a:ext uri="{FF2B5EF4-FFF2-40B4-BE49-F238E27FC236}">
                <a16:creationId xmlns:a16="http://schemas.microsoft.com/office/drawing/2014/main" id="{74706DE9-47AA-467B-AA13-76F7A69AF7E6}"/>
              </a:ext>
            </a:extLst>
          </p:cNvPr>
          <p:cNvSpPr txBox="1"/>
          <p:nvPr/>
        </p:nvSpPr>
        <p:spPr>
          <a:xfrm>
            <a:off x="2987675" y="3695700"/>
            <a:ext cx="4176713" cy="1816100"/>
          </a:xfrm>
          <a:prstGeom prst="rect">
            <a:avLst/>
          </a:prstGeom>
          <a:noFill/>
        </p:spPr>
        <p:txBody>
          <a:bodyPr>
            <a:spAutoFit/>
          </a:bodyPr>
          <a:lstStyle/>
          <a:p>
            <a:pPr>
              <a:defRPr/>
            </a:pPr>
            <a:r>
              <a:rPr lang="ja-JP" altLang="ja-JP" kern="100" dirty="0">
                <a:latin typeface="+mj-ea"/>
                <a:ea typeface="+mj-ea"/>
                <a:cs typeface="Times New Roman" panose="02020603050405020304" pitchFamily="18" charset="0"/>
              </a:rPr>
              <a:t>レベルⅠ</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品質マニュアル</a:t>
            </a:r>
            <a:r>
              <a:rPr lang="en-US" altLang="ja-JP" kern="100" dirty="0">
                <a:latin typeface="+mj-ea"/>
                <a:ea typeface="+mj-ea"/>
                <a:cs typeface="Times New Roman" panose="02020603050405020304" pitchFamily="18" charset="0"/>
              </a:rPr>
              <a:t>)</a:t>
            </a:r>
          </a:p>
          <a:p>
            <a:pPr>
              <a:defRPr/>
            </a:pPr>
            <a:r>
              <a:rPr lang="ja-JP" altLang="ja-JP" kern="100" dirty="0">
                <a:latin typeface="+mj-ea"/>
                <a:ea typeface="+mj-ea"/>
                <a:cs typeface="Times New Roman" panose="02020603050405020304" pitchFamily="18" charset="0"/>
              </a:rPr>
              <a:t>レベルⅡ</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管理規定類</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　　</a:t>
            </a:r>
          </a:p>
          <a:p>
            <a:pPr>
              <a:defRPr/>
            </a:pPr>
            <a:r>
              <a:rPr lang="ja-JP" altLang="ja-JP" kern="100" dirty="0">
                <a:latin typeface="+mj-ea"/>
                <a:ea typeface="+mj-ea"/>
                <a:cs typeface="Times New Roman" panose="02020603050405020304" pitchFamily="18" charset="0"/>
              </a:rPr>
              <a:t>レベルⅢ</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作業手順書類</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　</a:t>
            </a:r>
            <a:endParaRPr lang="en-US" altLang="ja-JP" kern="100" dirty="0">
              <a:latin typeface="+mj-ea"/>
              <a:ea typeface="+mj-ea"/>
              <a:cs typeface="Times New Roman" panose="02020603050405020304" pitchFamily="18" charset="0"/>
            </a:endParaRPr>
          </a:p>
          <a:p>
            <a:pPr>
              <a:defRPr/>
            </a:pPr>
            <a:r>
              <a:rPr lang="ja-JP" altLang="ja-JP" kern="100" dirty="0">
                <a:latin typeface="+mj-ea"/>
                <a:ea typeface="+mj-ea"/>
                <a:cs typeface="Times New Roman" panose="02020603050405020304" pitchFamily="18" charset="0"/>
              </a:rPr>
              <a:t>レベルⅣ</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品質記録</a:t>
            </a:r>
            <a:r>
              <a:rPr lang="en-US" altLang="ja-JP" kern="100" dirty="0">
                <a:latin typeface="+mj-ea"/>
                <a:ea typeface="+mj-ea"/>
                <a:cs typeface="Times New Roman" panose="02020603050405020304" pitchFamily="18" charset="0"/>
              </a:rPr>
              <a:t>)</a:t>
            </a:r>
            <a:r>
              <a:rPr lang="ja-JP" altLang="ja-JP" kern="100" dirty="0">
                <a:latin typeface="+mj-ea"/>
                <a:ea typeface="+mj-ea"/>
                <a:cs typeface="Times New Roman" panose="02020603050405020304" pitchFamily="18" charset="0"/>
              </a:rPr>
              <a:t>　</a:t>
            </a:r>
            <a:r>
              <a:rPr lang="ja-JP" altLang="ja-JP" b="1" kern="100" dirty="0">
                <a:latin typeface="+mj-ea"/>
                <a:ea typeface="+mj-ea"/>
                <a:cs typeface="Times New Roman" panose="02020603050405020304" pitchFamily="18" charset="0"/>
              </a:rPr>
              <a:t>　　</a:t>
            </a:r>
            <a:endParaRPr lang="ja-JP" altLang="en-US" b="1" dirty="0">
              <a:latin typeface="+mj-ea"/>
              <a:ea typeface="+mj-ea"/>
            </a:endParaRPr>
          </a:p>
        </p:txBody>
      </p:sp>
      <p:sp>
        <p:nvSpPr>
          <p:cNvPr id="7" name="テキスト ボックス 6">
            <a:extLst>
              <a:ext uri="{FF2B5EF4-FFF2-40B4-BE49-F238E27FC236}">
                <a16:creationId xmlns:a16="http://schemas.microsoft.com/office/drawing/2014/main" id="{992DE39D-5EE1-4647-A883-3D3BC3C825F3}"/>
              </a:ext>
            </a:extLst>
          </p:cNvPr>
          <p:cNvSpPr txBox="1"/>
          <p:nvPr/>
        </p:nvSpPr>
        <p:spPr>
          <a:xfrm>
            <a:off x="3090863" y="5535613"/>
            <a:ext cx="5656262" cy="830262"/>
          </a:xfrm>
          <a:prstGeom prst="rect">
            <a:avLst/>
          </a:prstGeom>
          <a:noFill/>
          <a:ln w="19050">
            <a:solidFill>
              <a:schemeClr val="tx1"/>
            </a:solidFill>
          </a:ln>
        </p:spPr>
        <p:txBody>
          <a:bodyPr>
            <a:spAutoFit/>
          </a:bodyPr>
          <a:lstStyle/>
          <a:p>
            <a:pPr>
              <a:defRPr/>
            </a:pPr>
            <a:r>
              <a:rPr lang="en-US" altLang="ja-JP" sz="2400" kern="0" dirty="0">
                <a:solidFill>
                  <a:srgbClr val="FFFF00"/>
                </a:solidFill>
                <a:latin typeface="+mj-ea"/>
                <a:ea typeface="+mj-ea"/>
              </a:rPr>
              <a:t>ISO9001</a:t>
            </a:r>
            <a:r>
              <a:rPr lang="ja-JP" altLang="en-US" sz="2400" kern="0" dirty="0">
                <a:solidFill>
                  <a:srgbClr val="FFFF00"/>
                </a:solidFill>
                <a:latin typeface="+mj-ea"/>
                <a:ea typeface="+mj-ea"/>
              </a:rPr>
              <a:t>：</a:t>
            </a:r>
            <a:r>
              <a:rPr lang="en-US" altLang="ja-JP" sz="2400" kern="0" dirty="0">
                <a:solidFill>
                  <a:srgbClr val="FFFF00"/>
                </a:solidFill>
                <a:latin typeface="+mj-ea"/>
                <a:ea typeface="+mj-ea"/>
              </a:rPr>
              <a:t>2015</a:t>
            </a:r>
            <a:r>
              <a:rPr lang="ja-JP" altLang="en-US" sz="2400" kern="0" dirty="0">
                <a:solidFill>
                  <a:srgbClr val="FFFF00"/>
                </a:solidFill>
                <a:latin typeface="+mj-ea"/>
                <a:ea typeface="+mj-ea"/>
              </a:rPr>
              <a:t>年版（</a:t>
            </a:r>
            <a:r>
              <a:rPr lang="en-US" altLang="ja-JP" sz="2400" kern="0" dirty="0">
                <a:solidFill>
                  <a:srgbClr val="FFFF00"/>
                </a:solidFill>
                <a:latin typeface="+mj-ea"/>
                <a:ea typeface="+mj-ea"/>
              </a:rPr>
              <a:t>2008</a:t>
            </a:r>
            <a:r>
              <a:rPr lang="ja-JP" altLang="en-US" sz="2400" kern="0" dirty="0">
                <a:solidFill>
                  <a:srgbClr val="FFFF00"/>
                </a:solidFill>
                <a:latin typeface="+mj-ea"/>
                <a:ea typeface="+mj-ea"/>
              </a:rPr>
              <a:t>年版との違い）</a:t>
            </a:r>
            <a:endParaRPr lang="en-US" altLang="ja-JP" sz="2400" kern="0" dirty="0">
              <a:solidFill>
                <a:srgbClr val="FFFF00"/>
              </a:solidFill>
              <a:latin typeface="+mj-ea"/>
              <a:ea typeface="+mj-ea"/>
            </a:endParaRPr>
          </a:p>
          <a:p>
            <a:pPr>
              <a:defRPr/>
            </a:pPr>
            <a:r>
              <a:rPr lang="ja-JP" altLang="en-US" sz="2400" kern="0" dirty="0">
                <a:solidFill>
                  <a:srgbClr val="FFFF00"/>
                </a:solidFill>
                <a:latin typeface="+mj-ea"/>
                <a:ea typeface="+mj-ea"/>
              </a:rPr>
              <a:t>文書化は必要の度合いに応じて行う</a:t>
            </a:r>
            <a:endParaRPr lang="ja-JP" altLang="en-US" sz="2400" dirty="0">
              <a:solidFill>
                <a:srgbClr val="FFFF00"/>
              </a:solidFill>
              <a:latin typeface="+mj-ea"/>
              <a:ea typeface="+mj-ea"/>
            </a:endParaRPr>
          </a:p>
        </p:txBody>
      </p:sp>
      <p:pic>
        <p:nvPicPr>
          <p:cNvPr id="8" name="図 7">
            <a:extLst>
              <a:ext uri="{FF2B5EF4-FFF2-40B4-BE49-F238E27FC236}">
                <a16:creationId xmlns:a16="http://schemas.microsoft.com/office/drawing/2014/main" id="{EEF9EDAE-FE10-46A4-9FBF-A451675ABE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9E4F076-D75B-4FB1-A73B-2114B010029B}"/>
              </a:ext>
            </a:extLst>
          </p:cNvPr>
          <p:cNvSpPr txBox="1">
            <a:spLocks noChangeArrowheads="1"/>
          </p:cNvSpPr>
          <p:nvPr/>
        </p:nvSpPr>
        <p:spPr bwMode="auto">
          <a:xfrm>
            <a:off x="396875" y="111125"/>
            <a:ext cx="4535488"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６．運用（</a:t>
            </a:r>
            <a:r>
              <a:rPr lang="en-US" altLang="ja-JP" sz="3600" b="1" dirty="0">
                <a:solidFill>
                  <a:schemeClr val="tx2"/>
                </a:solidFill>
                <a:latin typeface="+mj-ea"/>
                <a:ea typeface="+mj-ea"/>
              </a:rPr>
              <a:t>Do</a:t>
            </a:r>
            <a:r>
              <a:rPr lang="ja-JP" altLang="en-US" sz="3600" b="1" dirty="0">
                <a:solidFill>
                  <a:schemeClr val="tx2"/>
                </a:solidFill>
                <a:latin typeface="+mj-ea"/>
                <a:ea typeface="+mj-ea"/>
              </a:rPr>
              <a:t>） ：受注</a:t>
            </a:r>
          </a:p>
        </p:txBody>
      </p:sp>
      <p:sp>
        <p:nvSpPr>
          <p:cNvPr id="6" name="テキスト ボックス 5">
            <a:extLst>
              <a:ext uri="{FF2B5EF4-FFF2-40B4-BE49-F238E27FC236}">
                <a16:creationId xmlns:a16="http://schemas.microsoft.com/office/drawing/2014/main" id="{188C88D3-6EEE-45CC-A19F-9DFC2A5D8440}"/>
              </a:ext>
            </a:extLst>
          </p:cNvPr>
          <p:cNvSpPr txBox="1"/>
          <p:nvPr/>
        </p:nvSpPr>
        <p:spPr>
          <a:xfrm>
            <a:off x="250825" y="923925"/>
            <a:ext cx="8732838" cy="3540125"/>
          </a:xfrm>
          <a:prstGeom prst="rect">
            <a:avLst/>
          </a:prstGeom>
          <a:noFill/>
          <a:ln w="19050">
            <a:solidFill>
              <a:schemeClr val="tx1"/>
            </a:solidFill>
          </a:ln>
        </p:spPr>
        <p:txBody>
          <a:bodyPr>
            <a:spAutoFit/>
          </a:bodyPr>
          <a:lstStyle/>
          <a:p>
            <a:pPr>
              <a:defRPr/>
            </a:pPr>
            <a:r>
              <a:rPr lang="ja-JP" altLang="en-US" b="1" dirty="0">
                <a:solidFill>
                  <a:srgbClr val="FFC000"/>
                </a:solidFill>
                <a:latin typeface="+mj-ea"/>
                <a:ea typeface="+mj-ea"/>
              </a:rPr>
              <a:t>品質マニュアル</a:t>
            </a:r>
            <a:endParaRPr lang="en-US" altLang="ja-JP" b="1" dirty="0">
              <a:solidFill>
                <a:srgbClr val="FFC000"/>
              </a:solidFill>
              <a:latin typeface="+mj-ea"/>
              <a:ea typeface="+mj-ea"/>
            </a:endParaRPr>
          </a:p>
          <a:p>
            <a:pPr>
              <a:defRPr/>
            </a:pPr>
            <a:r>
              <a:rPr lang="ja-JP" altLang="en-US" dirty="0">
                <a:latin typeface="+mj-ea"/>
                <a:ea typeface="+mj-ea"/>
              </a:rPr>
              <a:t>◆顧客とのコミュニュケーション</a:t>
            </a:r>
            <a:endParaRPr lang="en-US" altLang="ja-JP" dirty="0">
              <a:latin typeface="+mj-ea"/>
              <a:ea typeface="+mj-ea"/>
            </a:endParaRPr>
          </a:p>
          <a:p>
            <a:pPr>
              <a:defRPr/>
            </a:pPr>
            <a:r>
              <a:rPr lang="en-US" altLang="ja-JP" dirty="0">
                <a:latin typeface="+mj-ea"/>
                <a:ea typeface="+mj-ea"/>
              </a:rPr>
              <a:t>1</a:t>
            </a:r>
            <a:r>
              <a:rPr lang="ja-JP" altLang="en-US" dirty="0">
                <a:latin typeface="+mj-ea"/>
                <a:ea typeface="+mj-ea"/>
              </a:rPr>
              <a:t>）　情報提供：パンフレット、ホームページ</a:t>
            </a:r>
            <a:endParaRPr lang="en-US" altLang="ja-JP" dirty="0">
              <a:latin typeface="+mj-ea"/>
              <a:ea typeface="+mj-ea"/>
            </a:endParaRPr>
          </a:p>
          <a:p>
            <a:pPr>
              <a:defRPr/>
            </a:pPr>
            <a:r>
              <a:rPr lang="en-US" altLang="ja-JP" dirty="0">
                <a:latin typeface="+mj-ea"/>
                <a:ea typeface="+mj-ea"/>
              </a:rPr>
              <a:t>2</a:t>
            </a:r>
            <a:r>
              <a:rPr lang="ja-JP" altLang="en-US" dirty="0">
                <a:latin typeface="+mj-ea"/>
                <a:ea typeface="+mj-ea"/>
              </a:rPr>
              <a:t>）　顧客からのフィードバック：苦情、顧客満足度調査</a:t>
            </a:r>
            <a:endParaRPr lang="en-US" altLang="ja-JP" dirty="0">
              <a:latin typeface="+mj-ea"/>
              <a:ea typeface="+mj-ea"/>
            </a:endParaRPr>
          </a:p>
          <a:p>
            <a:pPr>
              <a:defRPr/>
            </a:pPr>
            <a:r>
              <a:rPr lang="ja-JP" altLang="en-US" dirty="0">
                <a:latin typeface="+mj-ea"/>
                <a:ea typeface="+mj-ea"/>
              </a:rPr>
              <a:t>◆製品・サービスに関する要求事項の明確化とレビュー</a:t>
            </a:r>
            <a:endParaRPr lang="en-US" altLang="ja-JP" dirty="0">
              <a:latin typeface="+mj-ea"/>
              <a:ea typeface="+mj-ea"/>
            </a:endParaRPr>
          </a:p>
          <a:p>
            <a:pPr>
              <a:defRPr/>
            </a:pPr>
            <a:r>
              <a:rPr lang="en-US" altLang="ja-JP" kern="100" dirty="0">
                <a:latin typeface="+mj-ea"/>
                <a:ea typeface="+mj-ea"/>
                <a:cs typeface="Times New Roman" panose="02020603050405020304" pitchFamily="18" charset="0"/>
              </a:rPr>
              <a:t>1)</a:t>
            </a:r>
            <a:r>
              <a:rPr lang="ja-JP" altLang="ja-JP" kern="100" dirty="0">
                <a:latin typeface="+mj-ea"/>
                <a:ea typeface="+mj-ea"/>
                <a:cs typeface="Times New Roman" panose="02020603050405020304" pitchFamily="18" charset="0"/>
              </a:rPr>
              <a:t>　顧客要求事項</a:t>
            </a:r>
          </a:p>
          <a:p>
            <a:pPr>
              <a:defRPr/>
            </a:pPr>
            <a:r>
              <a:rPr lang="en-US" altLang="ja-JP" kern="100" dirty="0">
                <a:latin typeface="+mj-ea"/>
                <a:ea typeface="+mj-ea"/>
                <a:cs typeface="Times New Roman" panose="02020603050405020304" pitchFamily="18" charset="0"/>
              </a:rPr>
              <a:t>2)</a:t>
            </a:r>
            <a:r>
              <a:rPr lang="ja-JP" altLang="ja-JP" kern="100" dirty="0">
                <a:latin typeface="+mj-ea"/>
                <a:ea typeface="+mj-ea"/>
                <a:cs typeface="Times New Roman" panose="02020603050405020304" pitchFamily="18" charset="0"/>
              </a:rPr>
              <a:t>　測定内容から常識的に必要と判断される要求事項</a:t>
            </a:r>
          </a:p>
          <a:p>
            <a:pPr>
              <a:defRPr/>
            </a:pPr>
            <a:r>
              <a:rPr lang="en-US" altLang="ja-JP" kern="100" dirty="0">
                <a:latin typeface="+mj-ea"/>
                <a:ea typeface="+mj-ea"/>
                <a:cs typeface="Times New Roman" panose="02020603050405020304" pitchFamily="18" charset="0"/>
              </a:rPr>
              <a:t>3)</a:t>
            </a:r>
            <a:r>
              <a:rPr lang="ja-JP" altLang="ja-JP" kern="100" dirty="0">
                <a:latin typeface="+mj-ea"/>
                <a:ea typeface="+mj-ea"/>
                <a:cs typeface="Times New Roman" panose="02020603050405020304" pitchFamily="18" charset="0"/>
              </a:rPr>
              <a:t>　測定に関連する法令、規制要求事項</a:t>
            </a:r>
            <a:endParaRPr lang="en-US" altLang="ja-JP" dirty="0">
              <a:latin typeface="+mj-ea"/>
              <a:ea typeface="+mj-ea"/>
            </a:endParaRPr>
          </a:p>
        </p:txBody>
      </p:sp>
      <p:sp>
        <p:nvSpPr>
          <p:cNvPr id="7" name="テキスト ボックス 6">
            <a:extLst>
              <a:ext uri="{FF2B5EF4-FFF2-40B4-BE49-F238E27FC236}">
                <a16:creationId xmlns:a16="http://schemas.microsoft.com/office/drawing/2014/main" id="{4173F42E-AC43-4E12-A025-D8E291036F97}"/>
              </a:ext>
            </a:extLst>
          </p:cNvPr>
          <p:cNvSpPr txBox="1"/>
          <p:nvPr/>
        </p:nvSpPr>
        <p:spPr>
          <a:xfrm>
            <a:off x="250825" y="4464050"/>
            <a:ext cx="8732838" cy="1816100"/>
          </a:xfrm>
          <a:prstGeom prst="rect">
            <a:avLst/>
          </a:prstGeom>
          <a:noFill/>
          <a:ln w="19050">
            <a:solidFill>
              <a:schemeClr val="tx1"/>
            </a:solidFill>
          </a:ln>
        </p:spPr>
        <p:txBody>
          <a:bodyPr>
            <a:spAutoFit/>
          </a:bodyPr>
          <a:lstStyle/>
          <a:p>
            <a:pPr>
              <a:defRPr/>
            </a:pPr>
            <a:r>
              <a:rPr lang="ja-JP" altLang="en-US" b="1" dirty="0">
                <a:solidFill>
                  <a:srgbClr val="FFC000"/>
                </a:solidFill>
                <a:latin typeface="+mj-ea"/>
                <a:ea typeface="+mj-ea"/>
              </a:rPr>
              <a:t>営業業務に関する規定</a:t>
            </a:r>
            <a:endParaRPr lang="en-US" altLang="ja-JP" b="1" dirty="0">
              <a:solidFill>
                <a:srgbClr val="FFC000"/>
              </a:solidFill>
              <a:latin typeface="+mj-ea"/>
              <a:ea typeface="+mj-ea"/>
            </a:endParaRPr>
          </a:p>
          <a:p>
            <a:pPr>
              <a:defRPr/>
            </a:pPr>
            <a:r>
              <a:rPr lang="ja-JP" altLang="en-US" dirty="0">
                <a:latin typeface="+mj-ea"/>
                <a:ea typeface="+mj-ea"/>
              </a:rPr>
              <a:t>見積書、契約書、作業指示書、測定依頼書等の作成</a:t>
            </a:r>
            <a:endParaRPr lang="en-US" altLang="ja-JP" dirty="0">
              <a:latin typeface="+mj-ea"/>
              <a:ea typeface="+mj-ea"/>
            </a:endParaRPr>
          </a:p>
          <a:p>
            <a:pPr>
              <a:defRPr/>
            </a:pPr>
            <a:r>
              <a:rPr lang="ja-JP" altLang="en-US" dirty="0">
                <a:latin typeface="+mj-ea"/>
                <a:ea typeface="+mj-ea"/>
              </a:rPr>
              <a:t>納品類の確認、報告書、請求書の送付と記録</a:t>
            </a:r>
            <a:endParaRPr lang="en-US" altLang="ja-JP" dirty="0">
              <a:latin typeface="+mj-ea"/>
              <a:ea typeface="+mj-ea"/>
            </a:endParaRPr>
          </a:p>
          <a:p>
            <a:pPr>
              <a:defRPr/>
            </a:pPr>
            <a:endParaRPr lang="en-US" altLang="ja-JP" dirty="0">
              <a:latin typeface="+mj-ea"/>
              <a:ea typeface="+mj-ea"/>
            </a:endParaRPr>
          </a:p>
        </p:txBody>
      </p:sp>
      <p:pic>
        <p:nvPicPr>
          <p:cNvPr id="8" name="図 7">
            <a:extLst>
              <a:ext uri="{FF2B5EF4-FFF2-40B4-BE49-F238E27FC236}">
                <a16:creationId xmlns:a16="http://schemas.microsoft.com/office/drawing/2014/main" id="{88479368-F825-4BA0-9F3E-EDBCA09BF6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E41B01E6-FE1B-4C21-8635-8880A16031C4}"/>
              </a:ext>
            </a:extLst>
          </p:cNvPr>
          <p:cNvSpPr txBox="1">
            <a:spLocks noChangeArrowheads="1"/>
          </p:cNvSpPr>
          <p:nvPr/>
        </p:nvSpPr>
        <p:spPr bwMode="auto">
          <a:xfrm>
            <a:off x="396875" y="111125"/>
            <a:ext cx="5327650"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６．運用（</a:t>
            </a:r>
            <a:r>
              <a:rPr lang="en-US" altLang="ja-JP" sz="3600" b="1" dirty="0">
                <a:solidFill>
                  <a:schemeClr val="tx2"/>
                </a:solidFill>
                <a:latin typeface="+mj-ea"/>
                <a:ea typeface="+mj-ea"/>
              </a:rPr>
              <a:t>Do</a:t>
            </a:r>
            <a:r>
              <a:rPr lang="ja-JP" altLang="en-US" sz="3600" b="1" dirty="0">
                <a:solidFill>
                  <a:schemeClr val="tx2"/>
                </a:solidFill>
                <a:latin typeface="+mj-ea"/>
                <a:ea typeface="+mj-ea"/>
              </a:rPr>
              <a:t>） ：試料採取</a:t>
            </a:r>
          </a:p>
        </p:txBody>
      </p:sp>
      <p:sp>
        <p:nvSpPr>
          <p:cNvPr id="4" name="テキスト ボックス 3">
            <a:extLst>
              <a:ext uri="{FF2B5EF4-FFF2-40B4-BE49-F238E27FC236}">
                <a16:creationId xmlns:a16="http://schemas.microsoft.com/office/drawing/2014/main" id="{21D5C955-D9A7-4308-93F6-C6670649963C}"/>
              </a:ext>
            </a:extLst>
          </p:cNvPr>
          <p:cNvSpPr txBox="1"/>
          <p:nvPr/>
        </p:nvSpPr>
        <p:spPr>
          <a:xfrm>
            <a:off x="396875" y="923925"/>
            <a:ext cx="8567738" cy="1816100"/>
          </a:xfrm>
          <a:prstGeom prst="rect">
            <a:avLst/>
          </a:prstGeom>
          <a:noFill/>
          <a:ln w="19050">
            <a:solidFill>
              <a:schemeClr val="tx1"/>
            </a:solidFill>
          </a:ln>
        </p:spPr>
        <p:txBody>
          <a:bodyPr>
            <a:spAutoFit/>
          </a:bodyPr>
          <a:lstStyle/>
          <a:p>
            <a:pPr>
              <a:defRPr/>
            </a:pPr>
            <a:r>
              <a:rPr lang="ja-JP" altLang="en-US" b="1" kern="100" dirty="0">
                <a:solidFill>
                  <a:srgbClr val="FFC000"/>
                </a:solidFill>
                <a:latin typeface="+mj-ea"/>
                <a:ea typeface="+mj-ea"/>
                <a:cs typeface="Times New Roman" panose="02020603050405020304" pitchFamily="18" charset="0"/>
              </a:rPr>
              <a:t>サンプリング</a:t>
            </a:r>
            <a:r>
              <a:rPr lang="ja-JP" altLang="ja-JP" b="1" kern="100" dirty="0">
                <a:solidFill>
                  <a:srgbClr val="FFC000"/>
                </a:solidFill>
                <a:latin typeface="+mj-ea"/>
                <a:ea typeface="+mj-ea"/>
                <a:cs typeface="Times New Roman" panose="02020603050405020304" pitchFamily="18" charset="0"/>
              </a:rPr>
              <a:t>･保管･処分</a:t>
            </a:r>
            <a:r>
              <a:rPr lang="ja-JP" altLang="en-US" b="1" kern="100" dirty="0">
                <a:solidFill>
                  <a:srgbClr val="FFC000"/>
                </a:solidFill>
                <a:latin typeface="+mj-ea"/>
                <a:ea typeface="+mj-ea"/>
                <a:cs typeface="Times New Roman" panose="02020603050405020304" pitchFamily="18" charset="0"/>
              </a:rPr>
              <a:t>に関する</a:t>
            </a:r>
            <a:r>
              <a:rPr lang="ja-JP" altLang="ja-JP" b="1" kern="100" dirty="0">
                <a:solidFill>
                  <a:srgbClr val="FFC000"/>
                </a:solidFill>
                <a:latin typeface="+mj-ea"/>
                <a:ea typeface="+mj-ea"/>
                <a:cs typeface="Times New Roman" panose="02020603050405020304" pitchFamily="18" charset="0"/>
              </a:rPr>
              <a:t>規定</a:t>
            </a:r>
            <a:endParaRPr lang="en-US" altLang="ja-JP" b="1" dirty="0">
              <a:solidFill>
                <a:srgbClr val="FFC000"/>
              </a:solidFill>
              <a:latin typeface="+mj-ea"/>
              <a:ea typeface="+mj-ea"/>
            </a:endParaRPr>
          </a:p>
          <a:p>
            <a:pPr>
              <a:defRPr/>
            </a:pPr>
            <a:r>
              <a:rPr lang="ja-JP" altLang="en-US" dirty="0">
                <a:latin typeface="+mj-ea"/>
                <a:ea typeface="+mj-ea"/>
              </a:rPr>
              <a:t>・適正な保存処理</a:t>
            </a:r>
            <a:endParaRPr lang="en-US" altLang="ja-JP" dirty="0">
              <a:latin typeface="+mj-ea"/>
              <a:ea typeface="+mj-ea"/>
            </a:endParaRPr>
          </a:p>
          <a:p>
            <a:pPr>
              <a:defRPr/>
            </a:pPr>
            <a:r>
              <a:rPr lang="ja-JP" altLang="en-US" dirty="0">
                <a:latin typeface="+mj-ea"/>
                <a:ea typeface="+mj-ea"/>
              </a:rPr>
              <a:t>・採取時の日時、外観、臭いなどの記録</a:t>
            </a:r>
            <a:endParaRPr lang="en-US" altLang="ja-JP" dirty="0">
              <a:latin typeface="+mj-ea"/>
              <a:ea typeface="+mj-ea"/>
            </a:endParaRPr>
          </a:p>
          <a:p>
            <a:pPr>
              <a:defRPr/>
            </a:pPr>
            <a:r>
              <a:rPr lang="ja-JP" altLang="en-US" dirty="0">
                <a:latin typeface="+mj-ea"/>
                <a:ea typeface="+mj-ea"/>
              </a:rPr>
              <a:t>・試料の識別（受付日、顧客名、試料名）</a:t>
            </a:r>
            <a:endParaRPr lang="en-US" altLang="ja-JP" dirty="0">
              <a:latin typeface="+mj-ea"/>
              <a:ea typeface="+mj-ea"/>
            </a:endParaRPr>
          </a:p>
        </p:txBody>
      </p:sp>
      <p:pic>
        <p:nvPicPr>
          <p:cNvPr id="5" name="図 7">
            <a:extLst>
              <a:ext uri="{FF2B5EF4-FFF2-40B4-BE49-F238E27FC236}">
                <a16:creationId xmlns:a16="http://schemas.microsoft.com/office/drawing/2014/main" id="{D45EE7D1-6921-411C-894E-18EFCE61A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36B70A-011D-492F-9CD1-02923AAED4D7}"/>
              </a:ext>
            </a:extLst>
          </p:cNvPr>
          <p:cNvSpPr txBox="1">
            <a:spLocks noChangeArrowheads="1"/>
          </p:cNvSpPr>
          <p:nvPr/>
        </p:nvSpPr>
        <p:spPr bwMode="auto">
          <a:xfrm>
            <a:off x="396875" y="111125"/>
            <a:ext cx="6838950"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６．運用（</a:t>
            </a:r>
            <a:r>
              <a:rPr lang="en-US" altLang="ja-JP" sz="3600" b="1" dirty="0">
                <a:solidFill>
                  <a:schemeClr val="tx2"/>
                </a:solidFill>
                <a:latin typeface="+mj-ea"/>
                <a:ea typeface="+mj-ea"/>
              </a:rPr>
              <a:t>Do</a:t>
            </a:r>
            <a:r>
              <a:rPr lang="ja-JP" altLang="en-US" sz="3600" b="1" dirty="0">
                <a:solidFill>
                  <a:schemeClr val="tx2"/>
                </a:solidFill>
                <a:latin typeface="+mj-ea"/>
                <a:ea typeface="+mj-ea"/>
              </a:rPr>
              <a:t>） ：分析業務</a:t>
            </a:r>
          </a:p>
        </p:txBody>
      </p:sp>
      <p:sp>
        <p:nvSpPr>
          <p:cNvPr id="6" name="テキスト ボックス 5">
            <a:extLst>
              <a:ext uri="{FF2B5EF4-FFF2-40B4-BE49-F238E27FC236}">
                <a16:creationId xmlns:a16="http://schemas.microsoft.com/office/drawing/2014/main" id="{CDD6D764-A8DF-4A97-B405-4F54C2698AF8}"/>
              </a:ext>
            </a:extLst>
          </p:cNvPr>
          <p:cNvSpPr txBox="1"/>
          <p:nvPr/>
        </p:nvSpPr>
        <p:spPr>
          <a:xfrm>
            <a:off x="396875" y="923925"/>
            <a:ext cx="8567738" cy="2678113"/>
          </a:xfrm>
          <a:prstGeom prst="rect">
            <a:avLst/>
          </a:prstGeom>
          <a:noFill/>
          <a:ln w="19050">
            <a:solidFill>
              <a:schemeClr val="tx1"/>
            </a:solidFill>
          </a:ln>
        </p:spPr>
        <p:txBody>
          <a:bodyPr>
            <a:spAutoFit/>
          </a:bodyPr>
          <a:lstStyle/>
          <a:p>
            <a:pPr>
              <a:defRPr/>
            </a:pPr>
            <a:r>
              <a:rPr lang="ja-JP" altLang="en-US" b="1" kern="100" dirty="0">
                <a:solidFill>
                  <a:srgbClr val="FFC000"/>
                </a:solidFill>
                <a:latin typeface="+mj-ea"/>
                <a:ea typeface="+mj-ea"/>
                <a:cs typeface="Times New Roman" panose="02020603050405020304" pitchFamily="18" charset="0"/>
              </a:rPr>
              <a:t>品質マニュアル</a:t>
            </a:r>
            <a:endParaRPr lang="en-US" altLang="ja-JP" b="1" dirty="0">
              <a:solidFill>
                <a:srgbClr val="FFC000"/>
              </a:solidFill>
              <a:latin typeface="+mj-ea"/>
              <a:ea typeface="+mj-ea"/>
            </a:endParaRPr>
          </a:p>
          <a:p>
            <a:pPr>
              <a:defRPr/>
            </a:pPr>
            <a:r>
              <a:rPr lang="ja-JP" altLang="en-US" dirty="0">
                <a:latin typeface="+mj-ea"/>
                <a:ea typeface="+mj-ea"/>
              </a:rPr>
              <a:t>・測定作業手順</a:t>
            </a:r>
            <a:endParaRPr lang="en-US" altLang="ja-JP" dirty="0">
              <a:latin typeface="+mj-ea"/>
              <a:ea typeface="+mj-ea"/>
            </a:endParaRPr>
          </a:p>
          <a:p>
            <a:pPr>
              <a:defRPr/>
            </a:pPr>
            <a:r>
              <a:rPr lang="ja-JP" altLang="en-US" dirty="0">
                <a:latin typeface="+mj-ea"/>
                <a:ea typeface="+mj-ea"/>
              </a:rPr>
              <a:t>・機器操作手順</a:t>
            </a:r>
            <a:endParaRPr lang="en-US" altLang="ja-JP" dirty="0">
              <a:latin typeface="+mj-ea"/>
              <a:ea typeface="+mj-ea"/>
            </a:endParaRPr>
          </a:p>
          <a:p>
            <a:pPr>
              <a:defRPr/>
            </a:pPr>
            <a:r>
              <a:rPr lang="ja-JP" altLang="en-US" dirty="0">
                <a:latin typeface="+mj-ea"/>
                <a:ea typeface="+mj-ea"/>
              </a:rPr>
              <a:t>・標準物質・標準試料等の管理に関する規定</a:t>
            </a:r>
            <a:endParaRPr lang="en-US" altLang="ja-JP" dirty="0">
              <a:latin typeface="+mj-ea"/>
              <a:ea typeface="+mj-ea"/>
            </a:endParaRPr>
          </a:p>
          <a:p>
            <a:pPr>
              <a:defRPr/>
            </a:pPr>
            <a:r>
              <a:rPr lang="ja-JP" altLang="en-US" dirty="0">
                <a:latin typeface="+mj-ea"/>
                <a:ea typeface="+mj-ea"/>
              </a:rPr>
              <a:t>・設備管理・分析機器に関する規定</a:t>
            </a:r>
            <a:endParaRPr lang="en-US" altLang="ja-JP" dirty="0">
              <a:latin typeface="+mj-ea"/>
              <a:ea typeface="+mj-ea"/>
            </a:endParaRPr>
          </a:p>
          <a:p>
            <a:pPr>
              <a:defRPr/>
            </a:pPr>
            <a:endParaRPr lang="en-US" altLang="ja-JP" dirty="0">
              <a:latin typeface="+mj-ea"/>
              <a:ea typeface="+mj-ea"/>
            </a:endParaRPr>
          </a:p>
        </p:txBody>
      </p:sp>
      <p:sp>
        <p:nvSpPr>
          <p:cNvPr id="8" name="テキスト ボックス 7">
            <a:extLst>
              <a:ext uri="{FF2B5EF4-FFF2-40B4-BE49-F238E27FC236}">
                <a16:creationId xmlns:a16="http://schemas.microsoft.com/office/drawing/2014/main" id="{01826490-F3AC-4961-98FF-5FEA33F14BDD}"/>
              </a:ext>
            </a:extLst>
          </p:cNvPr>
          <p:cNvSpPr txBox="1"/>
          <p:nvPr/>
        </p:nvSpPr>
        <p:spPr>
          <a:xfrm>
            <a:off x="396875" y="3602038"/>
            <a:ext cx="8567738" cy="1385887"/>
          </a:xfrm>
          <a:prstGeom prst="rect">
            <a:avLst/>
          </a:prstGeom>
          <a:noFill/>
          <a:ln w="19050">
            <a:solidFill>
              <a:schemeClr val="tx1"/>
            </a:solidFill>
          </a:ln>
        </p:spPr>
        <p:txBody>
          <a:bodyPr>
            <a:spAutoFit/>
          </a:bodyPr>
          <a:lstStyle/>
          <a:p>
            <a:pPr>
              <a:defRPr/>
            </a:pPr>
            <a:r>
              <a:rPr lang="ja-JP" altLang="en-US" b="1" kern="100" dirty="0">
                <a:solidFill>
                  <a:srgbClr val="FFC000"/>
                </a:solidFill>
                <a:latin typeface="+mj-ea"/>
                <a:ea typeface="+mj-ea"/>
                <a:cs typeface="Times New Roman" panose="02020603050405020304" pitchFamily="18" charset="0"/>
              </a:rPr>
              <a:t>測定技術の妥当性確認</a:t>
            </a:r>
            <a:endParaRPr lang="en-US" altLang="ja-JP" b="1" kern="100" dirty="0">
              <a:solidFill>
                <a:srgbClr val="FFC000"/>
              </a:solidFill>
              <a:latin typeface="+mj-ea"/>
              <a:ea typeface="+mj-ea"/>
              <a:cs typeface="Times New Roman" panose="02020603050405020304" pitchFamily="18" charset="0"/>
            </a:endParaRPr>
          </a:p>
          <a:p>
            <a:pPr>
              <a:defRPr/>
            </a:pPr>
            <a:r>
              <a:rPr lang="ja-JP" altLang="en-US" kern="100" dirty="0">
                <a:latin typeface="+mj-ea"/>
                <a:ea typeface="+mj-ea"/>
                <a:cs typeface="Times New Roman" panose="02020603050405020304" pitchFamily="18" charset="0"/>
              </a:rPr>
              <a:t>・内部精度管理</a:t>
            </a:r>
            <a:endParaRPr lang="en-US" altLang="ja-JP" kern="100" dirty="0">
              <a:latin typeface="+mj-ea"/>
              <a:ea typeface="+mj-ea"/>
              <a:cs typeface="Times New Roman" panose="02020603050405020304" pitchFamily="18" charset="0"/>
            </a:endParaRPr>
          </a:p>
          <a:p>
            <a:pPr>
              <a:defRPr/>
            </a:pPr>
            <a:r>
              <a:rPr lang="ja-JP" altLang="en-US" dirty="0">
                <a:latin typeface="+mj-ea"/>
                <a:ea typeface="+mj-ea"/>
              </a:rPr>
              <a:t>・外部精度管理</a:t>
            </a:r>
            <a:endParaRPr lang="en-US" altLang="ja-JP" dirty="0">
              <a:latin typeface="+mj-ea"/>
              <a:ea typeface="+mj-ea"/>
            </a:endParaRPr>
          </a:p>
        </p:txBody>
      </p:sp>
      <p:pic>
        <p:nvPicPr>
          <p:cNvPr id="7" name="図 7">
            <a:extLst>
              <a:ext uri="{FF2B5EF4-FFF2-40B4-BE49-F238E27FC236}">
                <a16:creationId xmlns:a16="http://schemas.microsoft.com/office/drawing/2014/main" id="{F7D20DA6-D044-4F33-BE48-D760F42B6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D5152E53-39A7-41D5-A3EA-6F4303F7F2AD}"/>
              </a:ext>
            </a:extLst>
          </p:cNvPr>
          <p:cNvSpPr txBox="1">
            <a:spLocks noChangeArrowheads="1"/>
          </p:cNvSpPr>
          <p:nvPr/>
        </p:nvSpPr>
        <p:spPr bwMode="auto">
          <a:xfrm>
            <a:off x="396875" y="111125"/>
            <a:ext cx="8423275"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６．運用（</a:t>
            </a:r>
            <a:r>
              <a:rPr lang="en-US" altLang="ja-JP" sz="3600" b="1" dirty="0">
                <a:solidFill>
                  <a:schemeClr val="tx2"/>
                </a:solidFill>
                <a:latin typeface="+mj-ea"/>
                <a:ea typeface="+mj-ea"/>
              </a:rPr>
              <a:t>Do</a:t>
            </a:r>
            <a:r>
              <a:rPr lang="ja-JP" altLang="en-US" sz="3600" b="1" dirty="0">
                <a:solidFill>
                  <a:schemeClr val="tx2"/>
                </a:solidFill>
                <a:latin typeface="+mj-ea"/>
                <a:ea typeface="+mj-ea"/>
              </a:rPr>
              <a:t>） ：報告書作成・検査</a:t>
            </a:r>
          </a:p>
        </p:txBody>
      </p:sp>
      <p:sp>
        <p:nvSpPr>
          <p:cNvPr id="5" name="テキスト ボックス 4">
            <a:extLst>
              <a:ext uri="{FF2B5EF4-FFF2-40B4-BE49-F238E27FC236}">
                <a16:creationId xmlns:a16="http://schemas.microsoft.com/office/drawing/2014/main" id="{ACBC76A7-43E2-4C90-93C3-CB3936C9B48B}"/>
              </a:ext>
            </a:extLst>
          </p:cNvPr>
          <p:cNvSpPr txBox="1"/>
          <p:nvPr/>
        </p:nvSpPr>
        <p:spPr>
          <a:xfrm>
            <a:off x="368300" y="1038215"/>
            <a:ext cx="8423275" cy="2677656"/>
          </a:xfrm>
          <a:prstGeom prst="rect">
            <a:avLst/>
          </a:prstGeom>
          <a:noFill/>
          <a:ln w="19050">
            <a:solidFill>
              <a:schemeClr val="tx1"/>
            </a:solidFill>
          </a:ln>
        </p:spPr>
        <p:txBody>
          <a:bodyPr>
            <a:spAutoFit/>
          </a:bodyPr>
          <a:lstStyle/>
          <a:p>
            <a:pPr>
              <a:defRPr/>
            </a:pPr>
            <a:r>
              <a:rPr lang="ja-JP" altLang="en-US" b="1" dirty="0">
                <a:solidFill>
                  <a:srgbClr val="FFC000"/>
                </a:solidFill>
                <a:latin typeface="+mj-ea"/>
                <a:ea typeface="+mj-ea"/>
              </a:rPr>
              <a:t>事務作業・報告書類検査に関する規定</a:t>
            </a:r>
            <a:endParaRPr lang="en-US" altLang="ja-JP" b="1" dirty="0">
              <a:solidFill>
                <a:srgbClr val="FFC000"/>
              </a:solidFill>
              <a:latin typeface="+mj-ea"/>
              <a:ea typeface="+mj-ea"/>
            </a:endParaRPr>
          </a:p>
          <a:p>
            <a:pPr>
              <a:defRPr/>
            </a:pPr>
            <a:r>
              <a:rPr lang="ja-JP" altLang="en-US" dirty="0">
                <a:latin typeface="+mj-ea"/>
                <a:ea typeface="+mj-ea"/>
              </a:rPr>
              <a:t>・報告書作成方法の規定</a:t>
            </a:r>
            <a:endParaRPr lang="en-US" altLang="ja-JP" dirty="0">
              <a:latin typeface="+mj-ea"/>
              <a:ea typeface="+mj-ea"/>
            </a:endParaRPr>
          </a:p>
          <a:p>
            <a:pPr>
              <a:defRPr/>
            </a:pPr>
            <a:r>
              <a:rPr lang="ja-JP" altLang="en-US" dirty="0">
                <a:latin typeface="+mj-ea"/>
                <a:ea typeface="+mj-ea"/>
              </a:rPr>
              <a:t>・検査内容と役割分担</a:t>
            </a:r>
            <a:endParaRPr lang="en-US" altLang="ja-JP" dirty="0">
              <a:latin typeface="+mj-ea"/>
              <a:ea typeface="+mj-ea"/>
            </a:endParaRPr>
          </a:p>
          <a:p>
            <a:pPr>
              <a:defRPr/>
            </a:pPr>
            <a:r>
              <a:rPr lang="ja-JP" altLang="en-US" dirty="0">
                <a:latin typeface="+mj-ea"/>
                <a:ea typeface="+mj-ea"/>
              </a:rPr>
              <a:t>・承認のプロセス</a:t>
            </a:r>
            <a:endParaRPr lang="en-US" altLang="ja-JP" dirty="0">
              <a:latin typeface="+mj-ea"/>
              <a:ea typeface="+mj-ea"/>
            </a:endParaRPr>
          </a:p>
          <a:p>
            <a:pPr>
              <a:defRPr/>
            </a:pPr>
            <a:r>
              <a:rPr lang="ja-JP" altLang="en-US" dirty="0">
                <a:latin typeface="+mj-ea"/>
                <a:ea typeface="+mj-ea"/>
              </a:rPr>
              <a:t>・不合格品発生時（逸脱）の処置</a:t>
            </a:r>
            <a:endParaRPr lang="en-US" altLang="ja-JP" dirty="0">
              <a:latin typeface="+mj-ea"/>
              <a:ea typeface="+mj-ea"/>
            </a:endParaRPr>
          </a:p>
          <a:p>
            <a:pPr>
              <a:defRPr/>
            </a:pPr>
            <a:r>
              <a:rPr lang="ja-JP" altLang="en-US" dirty="0">
                <a:latin typeface="+mj-ea"/>
                <a:ea typeface="+mj-ea"/>
              </a:rPr>
              <a:t>・顧客クレーム発生時の処置</a:t>
            </a:r>
            <a:endParaRPr lang="en-US" altLang="ja-JP" dirty="0">
              <a:latin typeface="+mj-ea"/>
              <a:ea typeface="+mj-ea"/>
            </a:endParaRPr>
          </a:p>
        </p:txBody>
      </p:sp>
      <p:pic>
        <p:nvPicPr>
          <p:cNvPr id="6" name="図 7">
            <a:extLst>
              <a:ext uri="{FF2B5EF4-FFF2-40B4-BE49-F238E27FC236}">
                <a16:creationId xmlns:a16="http://schemas.microsoft.com/office/drawing/2014/main" id="{C06AFA87-4EA1-4DA4-B81F-89CF0A5429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BE0D6D7-B5A6-4A5D-9DF3-B4B9572A581D}"/>
              </a:ext>
            </a:extLst>
          </p:cNvPr>
          <p:cNvSpPr txBox="1">
            <a:spLocks noChangeArrowheads="1"/>
          </p:cNvSpPr>
          <p:nvPr/>
        </p:nvSpPr>
        <p:spPr bwMode="auto">
          <a:xfrm>
            <a:off x="500063" y="-20638"/>
            <a:ext cx="8423275"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８．パフォーマンス評価（</a:t>
            </a:r>
            <a:r>
              <a:rPr lang="en-US" altLang="ja-JP" sz="3600" b="1" dirty="0">
                <a:solidFill>
                  <a:schemeClr val="tx2"/>
                </a:solidFill>
                <a:latin typeface="+mj-ea"/>
                <a:ea typeface="+mj-ea"/>
              </a:rPr>
              <a:t>Check</a:t>
            </a:r>
            <a:r>
              <a:rPr lang="ja-JP" altLang="en-US" sz="3600" b="1" dirty="0">
                <a:solidFill>
                  <a:schemeClr val="tx2"/>
                </a:solidFill>
                <a:latin typeface="+mj-ea"/>
                <a:ea typeface="+mj-ea"/>
              </a:rPr>
              <a:t>）</a:t>
            </a:r>
          </a:p>
        </p:txBody>
      </p:sp>
      <p:sp>
        <p:nvSpPr>
          <p:cNvPr id="3" name="テキスト ボックス 2">
            <a:extLst>
              <a:ext uri="{FF2B5EF4-FFF2-40B4-BE49-F238E27FC236}">
                <a16:creationId xmlns:a16="http://schemas.microsoft.com/office/drawing/2014/main" id="{8803C17D-CF64-439B-AD2E-C918B1C8FDE6}"/>
              </a:ext>
            </a:extLst>
          </p:cNvPr>
          <p:cNvSpPr txBox="1"/>
          <p:nvPr/>
        </p:nvSpPr>
        <p:spPr>
          <a:xfrm>
            <a:off x="246063" y="711200"/>
            <a:ext cx="8677275" cy="1384995"/>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品質方針プロセス</a:t>
            </a:r>
            <a:endParaRPr lang="en-US" altLang="ja-JP" b="1" dirty="0">
              <a:solidFill>
                <a:srgbClr val="FFFF00"/>
              </a:solidFill>
              <a:latin typeface="+mj-ea"/>
              <a:ea typeface="+mj-ea"/>
            </a:endParaRPr>
          </a:p>
          <a:p>
            <a:pPr>
              <a:defRPr/>
            </a:pPr>
            <a:r>
              <a:rPr lang="ja-JP" altLang="en-US" dirty="0">
                <a:latin typeface="+mj-ea"/>
                <a:ea typeface="+mj-ea"/>
              </a:rPr>
              <a:t>品質方針、品質目標の達成度をマネジメントレビュー等で</a:t>
            </a:r>
            <a:endParaRPr lang="en-US" altLang="ja-JP" dirty="0">
              <a:latin typeface="+mj-ea"/>
              <a:ea typeface="+mj-ea"/>
            </a:endParaRPr>
          </a:p>
          <a:p>
            <a:pPr>
              <a:defRPr/>
            </a:pPr>
            <a:r>
              <a:rPr lang="ja-JP" altLang="en-US" dirty="0">
                <a:latin typeface="+mj-ea"/>
                <a:ea typeface="+mj-ea"/>
              </a:rPr>
              <a:t>評価する。</a:t>
            </a:r>
            <a:endParaRPr lang="en-US" altLang="ja-JP" dirty="0">
              <a:latin typeface="+mj-ea"/>
              <a:ea typeface="+mj-ea"/>
            </a:endParaRPr>
          </a:p>
        </p:txBody>
      </p:sp>
      <p:sp>
        <p:nvSpPr>
          <p:cNvPr id="4" name="テキスト ボックス 3">
            <a:extLst>
              <a:ext uri="{FF2B5EF4-FFF2-40B4-BE49-F238E27FC236}">
                <a16:creationId xmlns:a16="http://schemas.microsoft.com/office/drawing/2014/main" id="{6AE42B77-47FD-430A-9934-2841E79F4547}"/>
              </a:ext>
            </a:extLst>
          </p:cNvPr>
          <p:cNvSpPr txBox="1"/>
          <p:nvPr/>
        </p:nvSpPr>
        <p:spPr>
          <a:xfrm>
            <a:off x="233363" y="2097088"/>
            <a:ext cx="8677275" cy="1384300"/>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顧客関連プロセス</a:t>
            </a:r>
            <a:endParaRPr lang="en-US" altLang="ja-JP" b="1" dirty="0">
              <a:solidFill>
                <a:srgbClr val="FFFF00"/>
              </a:solidFill>
              <a:latin typeface="+mj-ea"/>
              <a:ea typeface="+mj-ea"/>
            </a:endParaRPr>
          </a:p>
          <a:p>
            <a:pPr>
              <a:defRPr/>
            </a:pPr>
            <a:r>
              <a:rPr lang="ja-JP" altLang="en-US" dirty="0">
                <a:latin typeface="+mj-ea"/>
                <a:ea typeface="+mj-ea"/>
              </a:rPr>
              <a:t>顧客満足度：顧客満足度調査の結果で評価する。</a:t>
            </a:r>
            <a:endParaRPr lang="en-US" altLang="ja-JP" dirty="0">
              <a:latin typeface="+mj-ea"/>
              <a:ea typeface="+mj-ea"/>
            </a:endParaRPr>
          </a:p>
          <a:p>
            <a:pPr>
              <a:defRPr/>
            </a:pPr>
            <a:r>
              <a:rPr lang="ja-JP" altLang="en-US" dirty="0">
                <a:latin typeface="+mj-ea"/>
                <a:ea typeface="+mj-ea"/>
              </a:rPr>
              <a:t>製品要求事項：顧客クレーム件数、状況により評価する。</a:t>
            </a:r>
            <a:endParaRPr lang="en-US" altLang="ja-JP" dirty="0">
              <a:latin typeface="+mj-ea"/>
              <a:ea typeface="+mj-ea"/>
            </a:endParaRPr>
          </a:p>
        </p:txBody>
      </p:sp>
      <p:sp>
        <p:nvSpPr>
          <p:cNvPr id="5" name="テキスト ボックス 4">
            <a:extLst>
              <a:ext uri="{FF2B5EF4-FFF2-40B4-BE49-F238E27FC236}">
                <a16:creationId xmlns:a16="http://schemas.microsoft.com/office/drawing/2014/main" id="{999C286F-2286-47E9-871F-B9064973C268}"/>
              </a:ext>
            </a:extLst>
          </p:cNvPr>
          <p:cNvSpPr txBox="1"/>
          <p:nvPr/>
        </p:nvSpPr>
        <p:spPr>
          <a:xfrm>
            <a:off x="246063" y="3479800"/>
            <a:ext cx="8677275" cy="2246313"/>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購買プロセス</a:t>
            </a:r>
            <a:endParaRPr lang="en-US" altLang="ja-JP" b="1" dirty="0">
              <a:solidFill>
                <a:srgbClr val="FFFF00"/>
              </a:solidFill>
              <a:latin typeface="+mj-ea"/>
              <a:ea typeface="+mj-ea"/>
            </a:endParaRPr>
          </a:p>
          <a:p>
            <a:pPr>
              <a:defRPr/>
            </a:pPr>
            <a:r>
              <a:rPr lang="ja-JP" altLang="en-US" dirty="0">
                <a:latin typeface="+mj-ea"/>
                <a:ea typeface="+mj-ea"/>
              </a:rPr>
              <a:t>購買先の評価・選定：購買品の受入検査、選定記録により評価する。</a:t>
            </a:r>
            <a:endParaRPr lang="en-US" altLang="ja-JP" dirty="0">
              <a:latin typeface="+mj-ea"/>
              <a:ea typeface="+mj-ea"/>
            </a:endParaRPr>
          </a:p>
          <a:p>
            <a:pPr>
              <a:defRPr/>
            </a:pPr>
            <a:r>
              <a:rPr lang="ja-JP" altLang="en-US" dirty="0">
                <a:latin typeface="+mj-ea"/>
                <a:ea typeface="+mj-ea"/>
              </a:rPr>
              <a:t>外注先の評価・選定：外注品の受入検査、選定記録により評価する。</a:t>
            </a:r>
            <a:endParaRPr lang="en-US" altLang="ja-JP" dirty="0">
              <a:latin typeface="+mj-ea"/>
              <a:ea typeface="+mj-ea"/>
            </a:endParaRPr>
          </a:p>
        </p:txBody>
      </p:sp>
      <p:pic>
        <p:nvPicPr>
          <p:cNvPr id="6" name="図 7">
            <a:extLst>
              <a:ext uri="{FF2B5EF4-FFF2-40B4-BE49-F238E27FC236}">
                <a16:creationId xmlns:a16="http://schemas.microsoft.com/office/drawing/2014/main" id="{D872B1E0-D194-4C05-BA85-E11C63BEB8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0781" y="116632"/>
            <a:ext cx="732500" cy="57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967EA21-003B-4577-9CC3-67004BAFDC56}"/>
              </a:ext>
            </a:extLst>
          </p:cNvPr>
          <p:cNvSpPr txBox="1"/>
          <p:nvPr/>
        </p:nvSpPr>
        <p:spPr>
          <a:xfrm>
            <a:off x="233363" y="1012502"/>
            <a:ext cx="8677275" cy="1384300"/>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製品提供プロセス</a:t>
            </a:r>
            <a:endParaRPr lang="en-US" altLang="ja-JP" b="1" dirty="0">
              <a:solidFill>
                <a:srgbClr val="FFFF00"/>
              </a:solidFill>
              <a:latin typeface="+mj-ea"/>
              <a:ea typeface="+mj-ea"/>
            </a:endParaRPr>
          </a:p>
          <a:p>
            <a:pPr>
              <a:defRPr/>
            </a:pPr>
            <a:r>
              <a:rPr lang="ja-JP" altLang="en-US" dirty="0">
                <a:latin typeface="+mj-ea"/>
                <a:ea typeface="+mj-ea"/>
              </a:rPr>
              <a:t>製品要求事項：トレーサビリィティの監視、不合格品の発生件数により評価する。</a:t>
            </a:r>
            <a:endParaRPr lang="en-US" altLang="ja-JP" dirty="0">
              <a:latin typeface="+mj-ea"/>
              <a:ea typeface="+mj-ea"/>
            </a:endParaRPr>
          </a:p>
        </p:txBody>
      </p:sp>
      <p:sp>
        <p:nvSpPr>
          <p:cNvPr id="4" name="テキスト ボックス 3">
            <a:extLst>
              <a:ext uri="{FF2B5EF4-FFF2-40B4-BE49-F238E27FC236}">
                <a16:creationId xmlns:a16="http://schemas.microsoft.com/office/drawing/2014/main" id="{A16D7193-E593-4334-B4F7-7E83511DB406}"/>
              </a:ext>
            </a:extLst>
          </p:cNvPr>
          <p:cNvSpPr txBox="1"/>
          <p:nvPr/>
        </p:nvSpPr>
        <p:spPr>
          <a:xfrm>
            <a:off x="233363" y="2404740"/>
            <a:ext cx="8677275" cy="1384995"/>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分析・測定プロセス</a:t>
            </a:r>
            <a:endParaRPr lang="en-US" altLang="ja-JP" b="1" dirty="0">
              <a:solidFill>
                <a:srgbClr val="FFFF00"/>
              </a:solidFill>
              <a:latin typeface="+mj-ea"/>
              <a:ea typeface="+mj-ea"/>
            </a:endParaRPr>
          </a:p>
          <a:p>
            <a:pPr>
              <a:defRPr/>
            </a:pPr>
            <a:r>
              <a:rPr lang="ja-JP" altLang="en-US" dirty="0">
                <a:latin typeface="+mj-ea"/>
                <a:ea typeface="+mj-ea"/>
              </a:rPr>
              <a:t>内部品質監査：</a:t>
            </a:r>
            <a:r>
              <a:rPr lang="ja-JP" altLang="ja-JP" kern="100" dirty="0">
                <a:latin typeface="+mj-ea"/>
                <a:ea typeface="+mj-ea"/>
                <a:cs typeface="Times New Roman" panose="02020603050405020304" pitchFamily="18" charset="0"/>
              </a:rPr>
              <a:t>規格要求事項及び</a:t>
            </a:r>
            <a:r>
              <a:rPr lang="ja-JP" altLang="en-US" kern="100" dirty="0">
                <a:latin typeface="+mj-ea"/>
                <a:ea typeface="+mj-ea"/>
                <a:cs typeface="Times New Roman" panose="02020603050405020304" pitchFamily="18" charset="0"/>
              </a:rPr>
              <a:t>各社</a:t>
            </a:r>
            <a:r>
              <a:rPr lang="en-US" altLang="ja-JP" kern="100" dirty="0">
                <a:latin typeface="+mj-ea"/>
                <a:ea typeface="+mj-ea"/>
                <a:cs typeface="Times New Roman" panose="02020603050405020304" pitchFamily="18" charset="0"/>
              </a:rPr>
              <a:t>QMS</a:t>
            </a:r>
            <a:r>
              <a:rPr lang="ja-JP" altLang="ja-JP" kern="100" dirty="0">
                <a:latin typeface="+mj-ea"/>
                <a:ea typeface="+mj-ea"/>
                <a:cs typeface="Times New Roman" panose="02020603050405020304" pitchFamily="18" charset="0"/>
              </a:rPr>
              <a:t>の要求事項に適合し、有効に実施され、維持されているかを確認</a:t>
            </a:r>
            <a:endParaRPr lang="en-US" altLang="ja-JP" dirty="0">
              <a:latin typeface="+mj-ea"/>
              <a:ea typeface="+mj-ea"/>
            </a:endParaRPr>
          </a:p>
        </p:txBody>
      </p:sp>
      <p:sp>
        <p:nvSpPr>
          <p:cNvPr id="6" name="テキスト ボックス 5">
            <a:extLst>
              <a:ext uri="{FF2B5EF4-FFF2-40B4-BE49-F238E27FC236}">
                <a16:creationId xmlns:a16="http://schemas.microsoft.com/office/drawing/2014/main" id="{BF18D10F-31C9-4E7E-B9D8-80E340B19090}"/>
              </a:ext>
            </a:extLst>
          </p:cNvPr>
          <p:cNvSpPr txBox="1"/>
          <p:nvPr/>
        </p:nvSpPr>
        <p:spPr>
          <a:xfrm>
            <a:off x="233363" y="4417293"/>
            <a:ext cx="8677275" cy="523875"/>
          </a:xfrm>
          <a:prstGeom prst="rect">
            <a:avLst/>
          </a:prstGeom>
          <a:noFill/>
          <a:ln w="19050">
            <a:solidFill>
              <a:schemeClr val="tx1"/>
            </a:solidFill>
          </a:ln>
        </p:spPr>
        <p:txBody>
          <a:bodyPr>
            <a:spAutoFit/>
          </a:bodyPr>
          <a:lstStyle/>
          <a:p>
            <a:pPr>
              <a:defRPr/>
            </a:pPr>
            <a:r>
              <a:rPr lang="ja-JP" altLang="en-US" dirty="0">
                <a:latin typeface="+mj-ea"/>
                <a:ea typeface="+mj-ea"/>
              </a:rPr>
              <a:t>これらの情報をマネジメントレビューにインプット</a:t>
            </a:r>
            <a:endParaRPr lang="en-US" altLang="ja-JP" dirty="0">
              <a:latin typeface="+mj-ea"/>
              <a:ea typeface="+mj-ea"/>
            </a:endParaRPr>
          </a:p>
        </p:txBody>
      </p:sp>
      <p:sp>
        <p:nvSpPr>
          <p:cNvPr id="22534" name="矢印: 下 6">
            <a:extLst>
              <a:ext uri="{FF2B5EF4-FFF2-40B4-BE49-F238E27FC236}">
                <a16:creationId xmlns:a16="http://schemas.microsoft.com/office/drawing/2014/main" id="{235E1629-FE71-48FD-8AF4-4EEC7B127118}"/>
              </a:ext>
            </a:extLst>
          </p:cNvPr>
          <p:cNvSpPr>
            <a:spLocks noChangeArrowheads="1"/>
          </p:cNvSpPr>
          <p:nvPr/>
        </p:nvSpPr>
        <p:spPr bwMode="auto">
          <a:xfrm>
            <a:off x="3851275" y="5024834"/>
            <a:ext cx="1081088" cy="348382"/>
          </a:xfrm>
          <a:prstGeom prst="downArrow">
            <a:avLst>
              <a:gd name="adj1" fmla="val 50000"/>
              <a:gd name="adj2" fmla="val 5237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8" name="テキスト ボックス 7">
            <a:extLst>
              <a:ext uri="{FF2B5EF4-FFF2-40B4-BE49-F238E27FC236}">
                <a16:creationId xmlns:a16="http://schemas.microsoft.com/office/drawing/2014/main" id="{AFBFE9FC-13F3-486E-903A-0D727EFE0783}"/>
              </a:ext>
            </a:extLst>
          </p:cNvPr>
          <p:cNvSpPr txBox="1"/>
          <p:nvPr/>
        </p:nvSpPr>
        <p:spPr>
          <a:xfrm>
            <a:off x="233363" y="5411788"/>
            <a:ext cx="8677275" cy="954087"/>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アウトプット</a:t>
            </a:r>
            <a:endParaRPr lang="en-US" altLang="ja-JP" b="1" dirty="0">
              <a:solidFill>
                <a:srgbClr val="FFFF00"/>
              </a:solidFill>
              <a:latin typeface="+mj-ea"/>
              <a:ea typeface="+mj-ea"/>
            </a:endParaRPr>
          </a:p>
          <a:p>
            <a:pPr>
              <a:defRPr/>
            </a:pPr>
            <a:r>
              <a:rPr lang="ja-JP" altLang="en-US" dirty="0">
                <a:latin typeface="+mj-ea"/>
                <a:ea typeface="+mj-ea"/>
              </a:rPr>
              <a:t>改善の機会、</a:t>
            </a:r>
            <a:r>
              <a:rPr lang="en-US" altLang="ja-JP" dirty="0">
                <a:latin typeface="+mj-ea"/>
                <a:ea typeface="+mj-ea"/>
              </a:rPr>
              <a:t>QMS</a:t>
            </a:r>
            <a:r>
              <a:rPr lang="ja-JP" altLang="en-US" dirty="0">
                <a:latin typeface="+mj-ea"/>
                <a:ea typeface="+mj-ea"/>
              </a:rPr>
              <a:t>の見直し、必要な資源の決定</a:t>
            </a:r>
            <a:endParaRPr lang="en-US" altLang="ja-JP" dirty="0">
              <a:latin typeface="+mj-ea"/>
              <a:ea typeface="+mj-ea"/>
            </a:endParaRPr>
          </a:p>
        </p:txBody>
      </p:sp>
      <p:pic>
        <p:nvPicPr>
          <p:cNvPr id="9" name="図 7">
            <a:extLst>
              <a:ext uri="{FF2B5EF4-FFF2-40B4-BE49-F238E27FC236}">
                <a16:creationId xmlns:a16="http://schemas.microsoft.com/office/drawing/2014/main" id="{F47C1C0B-F21C-45A0-95D2-8E5BCAF12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矢印: 下 6">
            <a:extLst>
              <a:ext uri="{FF2B5EF4-FFF2-40B4-BE49-F238E27FC236}">
                <a16:creationId xmlns:a16="http://schemas.microsoft.com/office/drawing/2014/main" id="{321CA382-02D6-44F6-8F43-67C53DBDBE81}"/>
              </a:ext>
            </a:extLst>
          </p:cNvPr>
          <p:cNvSpPr>
            <a:spLocks noChangeArrowheads="1"/>
          </p:cNvSpPr>
          <p:nvPr/>
        </p:nvSpPr>
        <p:spPr bwMode="auto">
          <a:xfrm>
            <a:off x="3851275" y="4027078"/>
            <a:ext cx="1081088" cy="348382"/>
          </a:xfrm>
          <a:prstGeom prst="downArrow">
            <a:avLst>
              <a:gd name="adj1" fmla="val 50000"/>
              <a:gd name="adj2" fmla="val 5237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4"/>
                                        </p:tgtEl>
                                        <p:attrNameLst>
                                          <p:attrName>style.visibility</p:attrName>
                                        </p:attrNameLst>
                                      </p:cBhvr>
                                      <p:to>
                                        <p:strVal val="visible"/>
                                      </p:to>
                                    </p:set>
                                    <p:animEffect transition="in" filter="fade">
                                      <p:cBhvr>
                                        <p:cTn id="12" dur="500"/>
                                        <p:tgtEl>
                                          <p:spTgt spid="225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534" grpId="0" animBg="1"/>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94DA5716-9145-4DFA-A6DA-B03C61EE416B}"/>
              </a:ext>
            </a:extLst>
          </p:cNvPr>
          <p:cNvSpPr txBox="1">
            <a:spLocks noChangeArrowheads="1"/>
          </p:cNvSpPr>
          <p:nvPr/>
        </p:nvSpPr>
        <p:spPr bwMode="auto">
          <a:xfrm>
            <a:off x="500063" y="82550"/>
            <a:ext cx="8423275"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９．改善（</a:t>
            </a:r>
            <a:r>
              <a:rPr lang="en-US" altLang="ja-JP" sz="3600" b="1" dirty="0">
                <a:solidFill>
                  <a:schemeClr val="tx2"/>
                </a:solidFill>
                <a:latin typeface="+mj-ea"/>
                <a:ea typeface="+mj-ea"/>
              </a:rPr>
              <a:t>Action</a:t>
            </a:r>
            <a:r>
              <a:rPr lang="ja-JP" altLang="en-US" sz="3600" b="1" dirty="0">
                <a:solidFill>
                  <a:schemeClr val="tx2"/>
                </a:solidFill>
                <a:latin typeface="+mj-ea"/>
                <a:ea typeface="+mj-ea"/>
              </a:rPr>
              <a:t>）</a:t>
            </a:r>
          </a:p>
        </p:txBody>
      </p:sp>
      <p:sp>
        <p:nvSpPr>
          <p:cNvPr id="4" name="テキスト ボックス 3">
            <a:extLst>
              <a:ext uri="{FF2B5EF4-FFF2-40B4-BE49-F238E27FC236}">
                <a16:creationId xmlns:a16="http://schemas.microsoft.com/office/drawing/2014/main" id="{4504E0DE-5CC9-4A56-BD9B-F79CF7A38863}"/>
              </a:ext>
            </a:extLst>
          </p:cNvPr>
          <p:cNvSpPr txBox="1"/>
          <p:nvPr/>
        </p:nvSpPr>
        <p:spPr>
          <a:xfrm>
            <a:off x="246063" y="836613"/>
            <a:ext cx="8677275" cy="3970337"/>
          </a:xfrm>
          <a:prstGeom prst="rect">
            <a:avLst/>
          </a:prstGeom>
          <a:noFill/>
          <a:ln w="19050">
            <a:solidFill>
              <a:schemeClr val="tx1"/>
            </a:solidFill>
          </a:ln>
        </p:spPr>
        <p:txBody>
          <a:bodyPr>
            <a:spAutoFit/>
          </a:bodyPr>
          <a:lstStyle/>
          <a:p>
            <a:pPr>
              <a:defRPr/>
            </a:pPr>
            <a:r>
              <a:rPr lang="ja-JP" altLang="en-US" b="1" dirty="0">
                <a:solidFill>
                  <a:srgbClr val="FFFF00"/>
                </a:solidFill>
                <a:latin typeface="+mj-ea"/>
                <a:ea typeface="+mj-ea"/>
              </a:rPr>
              <a:t>継続的改善</a:t>
            </a:r>
            <a:endParaRPr lang="en-US" altLang="ja-JP" b="1" dirty="0">
              <a:solidFill>
                <a:srgbClr val="FFFF00"/>
              </a:solidFill>
              <a:latin typeface="+mj-ea"/>
              <a:ea typeface="+mj-ea"/>
            </a:endParaRPr>
          </a:p>
          <a:p>
            <a:pPr>
              <a:defRPr/>
            </a:pPr>
            <a:r>
              <a:rPr lang="ja-JP" altLang="en-US" dirty="0">
                <a:latin typeface="+mj-ea"/>
                <a:ea typeface="+mj-ea"/>
              </a:rPr>
              <a:t>パフォーマンス評価をもって次の計画をどうするのか？</a:t>
            </a:r>
            <a:endParaRPr lang="en-US" altLang="ja-JP" dirty="0">
              <a:latin typeface="+mj-ea"/>
              <a:ea typeface="+mj-ea"/>
            </a:endParaRPr>
          </a:p>
          <a:p>
            <a:pPr>
              <a:defRPr/>
            </a:pPr>
            <a:r>
              <a:rPr lang="ja-JP" altLang="en-US" dirty="0">
                <a:latin typeface="+mj-ea"/>
                <a:ea typeface="+mj-ea"/>
              </a:rPr>
              <a:t>失敗した計画をやり直す場合はどこを改善すべきか？</a:t>
            </a:r>
            <a:endParaRPr lang="en-US" altLang="ja-JP" dirty="0">
              <a:latin typeface="+mj-ea"/>
              <a:ea typeface="+mj-ea"/>
            </a:endParaRPr>
          </a:p>
          <a:p>
            <a:pPr>
              <a:defRPr/>
            </a:pPr>
            <a:r>
              <a:rPr lang="ja-JP" altLang="en-US" dirty="0">
                <a:latin typeface="+mj-ea"/>
                <a:ea typeface="+mj-ea"/>
              </a:rPr>
              <a:t>成功したとしたらどの要素を次の計画に取り込むのか？</a:t>
            </a:r>
            <a:endParaRPr lang="en-US" altLang="ja-JP" dirty="0">
              <a:latin typeface="+mj-ea"/>
              <a:ea typeface="+mj-ea"/>
            </a:endParaRPr>
          </a:p>
          <a:p>
            <a:pPr>
              <a:defRPr/>
            </a:pPr>
            <a:endParaRPr lang="en-US" altLang="ja-JP" dirty="0">
              <a:latin typeface="+mj-ea"/>
              <a:ea typeface="+mj-ea"/>
            </a:endParaRPr>
          </a:p>
          <a:p>
            <a:pPr>
              <a:defRPr/>
            </a:pPr>
            <a:endParaRPr lang="ja-JP" altLang="en-US" dirty="0">
              <a:latin typeface="+mj-ea"/>
              <a:ea typeface="+mj-ea"/>
            </a:endParaRPr>
          </a:p>
          <a:p>
            <a:pPr>
              <a:defRPr/>
            </a:pPr>
            <a:r>
              <a:rPr lang="ja-JP" altLang="en-US" dirty="0">
                <a:latin typeface="+mj-ea"/>
                <a:ea typeface="+mj-ea"/>
              </a:rPr>
              <a:t>良かった点は継続し、悪かったところは改善し、次の計画にしっかり落としこみ、</a:t>
            </a:r>
            <a:r>
              <a:rPr lang="en-US" altLang="ja-JP" dirty="0">
                <a:latin typeface="+mj-ea"/>
                <a:ea typeface="+mj-ea"/>
              </a:rPr>
              <a:t>PDCA</a:t>
            </a:r>
            <a:r>
              <a:rPr lang="ja-JP" altLang="en-US" dirty="0">
                <a:latin typeface="+mj-ea"/>
                <a:ea typeface="+mj-ea"/>
              </a:rPr>
              <a:t>サイクルを回し続けることにより継続的改善が図られる。</a:t>
            </a:r>
          </a:p>
        </p:txBody>
      </p:sp>
      <p:sp>
        <p:nvSpPr>
          <p:cNvPr id="23556" name="矢印: 下 3">
            <a:extLst>
              <a:ext uri="{FF2B5EF4-FFF2-40B4-BE49-F238E27FC236}">
                <a16:creationId xmlns:a16="http://schemas.microsoft.com/office/drawing/2014/main" id="{912283EE-ED3F-48C9-BD5F-0DE6B3F914F4}"/>
              </a:ext>
            </a:extLst>
          </p:cNvPr>
          <p:cNvSpPr>
            <a:spLocks noChangeArrowheads="1"/>
          </p:cNvSpPr>
          <p:nvPr/>
        </p:nvSpPr>
        <p:spPr bwMode="auto">
          <a:xfrm>
            <a:off x="3492500" y="2820988"/>
            <a:ext cx="1079500" cy="544512"/>
          </a:xfrm>
          <a:prstGeom prst="downArrow">
            <a:avLst>
              <a:gd name="adj1" fmla="val 50000"/>
              <a:gd name="adj2" fmla="val 5237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pic>
        <p:nvPicPr>
          <p:cNvPr id="5" name="図 7">
            <a:extLst>
              <a:ext uri="{FF2B5EF4-FFF2-40B4-BE49-F238E27FC236}">
                <a16:creationId xmlns:a16="http://schemas.microsoft.com/office/drawing/2014/main" id="{38B5D23F-6B07-45CE-826F-6D2CBAF288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5E8B264B-A2AF-4F23-9B4D-60A719889205}"/>
              </a:ext>
            </a:extLst>
          </p:cNvPr>
          <p:cNvSpPr txBox="1">
            <a:spLocks noChangeArrowheads="1"/>
          </p:cNvSpPr>
          <p:nvPr/>
        </p:nvSpPr>
        <p:spPr bwMode="auto">
          <a:xfrm>
            <a:off x="500063" y="-20638"/>
            <a:ext cx="8423275" cy="709613"/>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１０．リスク及び機会</a:t>
            </a:r>
          </a:p>
        </p:txBody>
      </p:sp>
      <p:sp>
        <p:nvSpPr>
          <p:cNvPr id="6" name="テキスト ボックス 5">
            <a:extLst>
              <a:ext uri="{FF2B5EF4-FFF2-40B4-BE49-F238E27FC236}">
                <a16:creationId xmlns:a16="http://schemas.microsoft.com/office/drawing/2014/main" id="{B61204BC-F662-4F27-B163-62220C5AE1B5}"/>
              </a:ext>
            </a:extLst>
          </p:cNvPr>
          <p:cNvSpPr txBox="1"/>
          <p:nvPr/>
        </p:nvSpPr>
        <p:spPr>
          <a:xfrm>
            <a:off x="255588" y="2173288"/>
            <a:ext cx="5656262" cy="706437"/>
          </a:xfrm>
          <a:prstGeom prst="rect">
            <a:avLst/>
          </a:prstGeom>
          <a:noFill/>
        </p:spPr>
        <p:txBody>
          <a:bodyPr>
            <a:spAutoFit/>
          </a:bodyPr>
          <a:lstStyle/>
          <a:p>
            <a:pPr>
              <a:defRPr/>
            </a:pPr>
            <a:r>
              <a:rPr lang="ja-JP" altLang="ja-JP" sz="4000" kern="0" dirty="0">
                <a:latin typeface="+mj-ea"/>
                <a:ea typeface="+mj-ea"/>
                <a:cs typeface="Helvetica" panose="020B0604020202020204" pitchFamily="34" charset="0"/>
              </a:rPr>
              <a:t>一般的</a:t>
            </a:r>
            <a:r>
              <a:rPr lang="ja-JP" altLang="en-US" sz="4000" kern="0" dirty="0">
                <a:latin typeface="+mj-ea"/>
                <a:ea typeface="+mj-ea"/>
                <a:cs typeface="Helvetica" panose="020B0604020202020204" pitchFamily="34" charset="0"/>
              </a:rPr>
              <a:t>な解釈　</a:t>
            </a:r>
            <a:r>
              <a:rPr lang="ja-JP" altLang="ja-JP" sz="4000" kern="0" dirty="0">
                <a:latin typeface="+mj-ea"/>
                <a:ea typeface="+mj-ea"/>
                <a:cs typeface="Helvetica" panose="020B0604020202020204" pitchFamily="34" charset="0"/>
              </a:rPr>
              <a:t>リスク</a:t>
            </a:r>
            <a:r>
              <a:rPr lang="ja-JP" altLang="ja-JP" sz="4000" b="1" kern="0" dirty="0">
                <a:latin typeface="+mj-ea"/>
                <a:ea typeface="+mj-ea"/>
                <a:cs typeface="Helvetica" panose="020B0604020202020204" pitchFamily="34" charset="0"/>
              </a:rPr>
              <a:t>＝</a:t>
            </a:r>
            <a:endParaRPr lang="ja-JP" altLang="en-US" sz="4000" b="1" dirty="0">
              <a:latin typeface="+mj-ea"/>
              <a:ea typeface="+mj-ea"/>
            </a:endParaRPr>
          </a:p>
        </p:txBody>
      </p:sp>
      <p:sp>
        <p:nvSpPr>
          <p:cNvPr id="8" name="テキスト ボックス 7">
            <a:extLst>
              <a:ext uri="{FF2B5EF4-FFF2-40B4-BE49-F238E27FC236}">
                <a16:creationId xmlns:a16="http://schemas.microsoft.com/office/drawing/2014/main" id="{AD1A7109-85FA-4341-B4EF-9DCED818D128}"/>
              </a:ext>
            </a:extLst>
          </p:cNvPr>
          <p:cNvSpPr txBox="1"/>
          <p:nvPr/>
        </p:nvSpPr>
        <p:spPr>
          <a:xfrm>
            <a:off x="5876925" y="2251075"/>
            <a:ext cx="1373188" cy="708025"/>
          </a:xfrm>
          <a:prstGeom prst="rect">
            <a:avLst/>
          </a:prstGeom>
          <a:noFill/>
        </p:spPr>
        <p:txBody>
          <a:bodyPr>
            <a:spAutoFit/>
          </a:bodyPr>
          <a:lstStyle/>
          <a:p>
            <a:pPr>
              <a:defRPr/>
            </a:pPr>
            <a:r>
              <a:rPr lang="ja-JP" altLang="ja-JP" sz="4000" b="1" kern="0" dirty="0">
                <a:solidFill>
                  <a:srgbClr val="FF0000"/>
                </a:solidFill>
                <a:latin typeface="+mj-ea"/>
                <a:ea typeface="+mj-ea"/>
                <a:cs typeface="Helvetica" panose="020B0604020202020204" pitchFamily="34" charset="0"/>
              </a:rPr>
              <a:t>危険</a:t>
            </a:r>
            <a:endParaRPr lang="ja-JP" altLang="en-US" sz="4000" b="1" dirty="0">
              <a:solidFill>
                <a:srgbClr val="FF0000"/>
              </a:solidFill>
              <a:latin typeface="+mj-ea"/>
              <a:ea typeface="+mj-ea"/>
            </a:endParaRPr>
          </a:p>
        </p:txBody>
      </p:sp>
      <p:sp>
        <p:nvSpPr>
          <p:cNvPr id="10" name="テキスト ボックス 9">
            <a:extLst>
              <a:ext uri="{FF2B5EF4-FFF2-40B4-BE49-F238E27FC236}">
                <a16:creationId xmlns:a16="http://schemas.microsoft.com/office/drawing/2014/main" id="{DADE151F-4EF9-4651-9629-622C258E40F1}"/>
              </a:ext>
            </a:extLst>
          </p:cNvPr>
          <p:cNvSpPr txBox="1"/>
          <p:nvPr/>
        </p:nvSpPr>
        <p:spPr>
          <a:xfrm>
            <a:off x="282575" y="3006725"/>
            <a:ext cx="5656263" cy="708025"/>
          </a:xfrm>
          <a:prstGeom prst="rect">
            <a:avLst/>
          </a:prstGeom>
          <a:noFill/>
        </p:spPr>
        <p:txBody>
          <a:bodyPr>
            <a:spAutoFit/>
          </a:bodyPr>
          <a:lstStyle/>
          <a:p>
            <a:pPr>
              <a:defRPr/>
            </a:pPr>
            <a:r>
              <a:rPr lang="ja-JP" altLang="en-US" sz="4000" kern="0" dirty="0">
                <a:latin typeface="+mj-ea"/>
                <a:ea typeface="+mj-ea"/>
              </a:rPr>
              <a:t>　　</a:t>
            </a:r>
            <a:r>
              <a:rPr lang="en-US" altLang="ja-JP" sz="4000" kern="0" dirty="0">
                <a:latin typeface="+mj-ea"/>
                <a:ea typeface="+mj-ea"/>
              </a:rPr>
              <a:t>ISO9001</a:t>
            </a:r>
            <a:r>
              <a:rPr lang="ja-JP" altLang="en-US" sz="4000" kern="0" dirty="0">
                <a:latin typeface="+mj-ea"/>
                <a:ea typeface="+mj-ea"/>
              </a:rPr>
              <a:t>　 　</a:t>
            </a:r>
            <a:r>
              <a:rPr lang="ja-JP" altLang="ja-JP" sz="4000" kern="0" dirty="0">
                <a:latin typeface="+mj-ea"/>
                <a:ea typeface="+mj-ea"/>
                <a:cs typeface="Helvetica" panose="020B0604020202020204" pitchFamily="34" charset="0"/>
              </a:rPr>
              <a:t>リスク＝</a:t>
            </a:r>
            <a:endParaRPr lang="ja-JP" altLang="en-US" sz="4000" dirty="0">
              <a:latin typeface="+mj-ea"/>
              <a:ea typeface="+mj-ea"/>
            </a:endParaRPr>
          </a:p>
        </p:txBody>
      </p:sp>
      <p:sp>
        <p:nvSpPr>
          <p:cNvPr id="12" name="テキスト ボックス 11">
            <a:extLst>
              <a:ext uri="{FF2B5EF4-FFF2-40B4-BE49-F238E27FC236}">
                <a16:creationId xmlns:a16="http://schemas.microsoft.com/office/drawing/2014/main" id="{9B1BFFA5-801B-4BDE-88F3-67A9A6AABCAB}"/>
              </a:ext>
            </a:extLst>
          </p:cNvPr>
          <p:cNvSpPr txBox="1"/>
          <p:nvPr/>
        </p:nvSpPr>
        <p:spPr>
          <a:xfrm>
            <a:off x="5873750" y="3036888"/>
            <a:ext cx="2282825" cy="708025"/>
          </a:xfrm>
          <a:prstGeom prst="rect">
            <a:avLst/>
          </a:prstGeom>
          <a:noFill/>
        </p:spPr>
        <p:txBody>
          <a:bodyPr>
            <a:spAutoFit/>
          </a:bodyPr>
          <a:lstStyle/>
          <a:p>
            <a:pPr>
              <a:defRPr/>
            </a:pPr>
            <a:r>
              <a:rPr lang="ja-JP" altLang="ja-JP" sz="4000" kern="0" dirty="0">
                <a:solidFill>
                  <a:schemeClr val="tx1">
                    <a:lumMod val="65000"/>
                  </a:schemeClr>
                </a:solidFill>
                <a:latin typeface="+mj-ea"/>
                <a:ea typeface="+mj-ea"/>
                <a:cs typeface="Helvetica" panose="020B0604020202020204" pitchFamily="34" charset="0"/>
              </a:rPr>
              <a:t>不確実性</a:t>
            </a:r>
            <a:endParaRPr lang="ja-JP" altLang="en-US" sz="4000" dirty="0">
              <a:solidFill>
                <a:schemeClr val="tx1">
                  <a:lumMod val="65000"/>
                </a:schemeClr>
              </a:solidFill>
              <a:latin typeface="+mj-ea"/>
              <a:ea typeface="+mj-ea"/>
            </a:endParaRPr>
          </a:p>
        </p:txBody>
      </p:sp>
      <p:sp>
        <p:nvSpPr>
          <p:cNvPr id="14" name="テキスト ボックス 13">
            <a:extLst>
              <a:ext uri="{FF2B5EF4-FFF2-40B4-BE49-F238E27FC236}">
                <a16:creationId xmlns:a16="http://schemas.microsoft.com/office/drawing/2014/main" id="{A4397AAE-CF32-4177-B776-917E873A079E}"/>
              </a:ext>
            </a:extLst>
          </p:cNvPr>
          <p:cNvSpPr txBox="1"/>
          <p:nvPr/>
        </p:nvSpPr>
        <p:spPr>
          <a:xfrm>
            <a:off x="247650" y="3800475"/>
            <a:ext cx="8648700" cy="2062163"/>
          </a:xfrm>
          <a:prstGeom prst="rect">
            <a:avLst/>
          </a:prstGeom>
          <a:noFill/>
          <a:ln w="28575">
            <a:solidFill>
              <a:schemeClr val="tx1"/>
            </a:solidFill>
          </a:ln>
        </p:spPr>
        <p:txBody>
          <a:bodyPr>
            <a:spAutoFit/>
          </a:bodyPr>
          <a:lstStyle/>
          <a:p>
            <a:pPr>
              <a:defRPr/>
            </a:pPr>
            <a:r>
              <a:rPr lang="ja-JP" altLang="en-US" sz="3200" kern="0" dirty="0">
                <a:latin typeface="Helvetica" panose="020B0604020202020204" pitchFamily="34" charset="0"/>
                <a:cs typeface="Helvetica" panose="020B0604020202020204" pitchFamily="34" charset="0"/>
              </a:rPr>
              <a:t>リスクとは将来の</a:t>
            </a:r>
            <a:r>
              <a:rPr lang="ja-JP" altLang="ja-JP" sz="3200" kern="0" dirty="0">
                <a:latin typeface="Helvetica" panose="020B0604020202020204" pitchFamily="34" charset="0"/>
                <a:cs typeface="Helvetica" panose="020B0604020202020204" pitchFamily="34" charset="0"/>
              </a:rPr>
              <a:t>不確実性の高い出来事のことを指</a:t>
            </a:r>
            <a:r>
              <a:rPr lang="ja-JP" altLang="en-US" sz="3200" kern="0" dirty="0">
                <a:latin typeface="Helvetica" panose="020B0604020202020204" pitchFamily="34" charset="0"/>
                <a:cs typeface="Helvetica" panose="020B0604020202020204" pitchFamily="34" charset="0"/>
              </a:rPr>
              <a:t>す。「クレーム」</a:t>
            </a:r>
            <a:r>
              <a:rPr lang="ja-JP" altLang="ja-JP" sz="3200" kern="0" dirty="0">
                <a:latin typeface="Helvetica" panose="020B0604020202020204" pitchFamily="34" charset="0"/>
                <a:cs typeface="Helvetica" panose="020B0604020202020204" pitchFamily="34" charset="0"/>
              </a:rPr>
              <a:t>のような良くないことだけでなく、</a:t>
            </a:r>
            <a:r>
              <a:rPr lang="ja-JP" altLang="en-US" sz="3200" kern="0" dirty="0">
                <a:latin typeface="Helvetica" panose="020B0604020202020204" pitchFamily="34" charset="0"/>
                <a:cs typeface="Helvetica" panose="020B0604020202020204" pitchFamily="34" charset="0"/>
              </a:rPr>
              <a:t>例えば、「新規事業開拓に</a:t>
            </a:r>
            <a:r>
              <a:rPr lang="ja-JP" altLang="ja-JP" sz="3200" kern="0" dirty="0">
                <a:latin typeface="Helvetica" panose="020B0604020202020204" pitchFamily="34" charset="0"/>
                <a:cs typeface="Helvetica" panose="020B0604020202020204" pitchFamily="34" charset="0"/>
              </a:rPr>
              <a:t>よる売上の大幅な向上</a:t>
            </a:r>
            <a:r>
              <a:rPr lang="ja-JP" altLang="en-US" sz="3200" kern="0" dirty="0">
                <a:latin typeface="Helvetica" panose="020B0604020202020204" pitchFamily="34" charset="0"/>
                <a:cs typeface="Helvetica" panose="020B0604020202020204" pitchFamily="34" charset="0"/>
              </a:rPr>
              <a:t>」</a:t>
            </a:r>
            <a:r>
              <a:rPr lang="ja-JP" altLang="ja-JP" sz="3200" kern="0" dirty="0">
                <a:latin typeface="Helvetica" panose="020B0604020202020204" pitchFamily="34" charset="0"/>
                <a:cs typeface="Helvetica" panose="020B0604020202020204" pitchFamily="34" charset="0"/>
              </a:rPr>
              <a:t>などもリスクとして捉えることができ</a:t>
            </a:r>
            <a:r>
              <a:rPr lang="ja-JP" altLang="en-US" sz="3200" kern="0" dirty="0">
                <a:latin typeface="Helvetica" panose="020B0604020202020204" pitchFamily="34" charset="0"/>
                <a:cs typeface="Helvetica" panose="020B0604020202020204" pitchFamily="34" charset="0"/>
              </a:rPr>
              <a:t>る</a:t>
            </a:r>
            <a:r>
              <a:rPr lang="ja-JP" altLang="ja-JP" sz="3200" kern="0" dirty="0">
                <a:latin typeface="Helvetica" panose="020B0604020202020204" pitchFamily="34" charset="0"/>
                <a:cs typeface="Helvetica" panose="020B0604020202020204" pitchFamily="34" charset="0"/>
              </a:rPr>
              <a:t>。</a:t>
            </a:r>
            <a:endParaRPr lang="ja-JP" altLang="en-US" sz="3200" dirty="0"/>
          </a:p>
        </p:txBody>
      </p:sp>
      <p:sp>
        <p:nvSpPr>
          <p:cNvPr id="15" name="テキスト ボックス 14">
            <a:extLst>
              <a:ext uri="{FF2B5EF4-FFF2-40B4-BE49-F238E27FC236}">
                <a16:creationId xmlns:a16="http://schemas.microsoft.com/office/drawing/2014/main" id="{444D1309-B034-4593-8864-B3A181926737}"/>
              </a:ext>
            </a:extLst>
          </p:cNvPr>
          <p:cNvSpPr txBox="1"/>
          <p:nvPr/>
        </p:nvSpPr>
        <p:spPr>
          <a:xfrm>
            <a:off x="282575" y="1468438"/>
            <a:ext cx="3436938" cy="706437"/>
          </a:xfrm>
          <a:prstGeom prst="rect">
            <a:avLst/>
          </a:prstGeom>
          <a:noFill/>
        </p:spPr>
        <p:txBody>
          <a:bodyPr>
            <a:spAutoFit/>
          </a:bodyPr>
          <a:lstStyle/>
          <a:p>
            <a:pPr>
              <a:defRPr/>
            </a:pPr>
            <a:r>
              <a:rPr lang="ja-JP" altLang="ja-JP" sz="4000" b="1" kern="0" dirty="0">
                <a:solidFill>
                  <a:srgbClr val="00B050"/>
                </a:solidFill>
                <a:latin typeface="+mj-ea"/>
                <a:ea typeface="+mj-ea"/>
                <a:cs typeface="Helvetica" panose="020B0604020202020204" pitchFamily="34" charset="0"/>
              </a:rPr>
              <a:t>リスク</a:t>
            </a:r>
            <a:r>
              <a:rPr lang="ja-JP" altLang="en-US" sz="4000" b="1" kern="0" dirty="0">
                <a:solidFill>
                  <a:srgbClr val="00B050"/>
                </a:solidFill>
                <a:latin typeface="+mj-ea"/>
                <a:ea typeface="+mj-ea"/>
                <a:cs typeface="Helvetica" panose="020B0604020202020204" pitchFamily="34" charset="0"/>
              </a:rPr>
              <a:t>とは？</a:t>
            </a:r>
            <a:endParaRPr lang="ja-JP" altLang="en-US" sz="4000" b="1" dirty="0">
              <a:solidFill>
                <a:srgbClr val="00B050"/>
              </a:solidFill>
              <a:latin typeface="+mj-ea"/>
              <a:ea typeface="+mj-ea"/>
            </a:endParaRPr>
          </a:p>
        </p:txBody>
      </p:sp>
      <p:sp>
        <p:nvSpPr>
          <p:cNvPr id="9" name="テキスト ボックス 8">
            <a:extLst>
              <a:ext uri="{FF2B5EF4-FFF2-40B4-BE49-F238E27FC236}">
                <a16:creationId xmlns:a16="http://schemas.microsoft.com/office/drawing/2014/main" id="{5EB99B32-D176-48E5-9C63-30FB35654A0E}"/>
              </a:ext>
            </a:extLst>
          </p:cNvPr>
          <p:cNvSpPr txBox="1"/>
          <p:nvPr/>
        </p:nvSpPr>
        <p:spPr>
          <a:xfrm>
            <a:off x="282575" y="700088"/>
            <a:ext cx="8648700" cy="708025"/>
          </a:xfrm>
          <a:prstGeom prst="rect">
            <a:avLst/>
          </a:prstGeom>
          <a:noFill/>
        </p:spPr>
        <p:txBody>
          <a:bodyPr>
            <a:spAutoFit/>
          </a:bodyPr>
          <a:lstStyle/>
          <a:p>
            <a:pPr>
              <a:defRPr/>
            </a:pPr>
            <a:r>
              <a:rPr lang="en-US" altLang="ja-JP" sz="4000" kern="0" dirty="0">
                <a:solidFill>
                  <a:srgbClr val="FFFF00"/>
                </a:solidFill>
                <a:latin typeface="+mj-ea"/>
                <a:ea typeface="+mj-ea"/>
              </a:rPr>
              <a:t>ISO9001</a:t>
            </a:r>
            <a:r>
              <a:rPr lang="ja-JP" altLang="en-US" sz="4000" kern="0" dirty="0">
                <a:solidFill>
                  <a:srgbClr val="FFFF00"/>
                </a:solidFill>
                <a:latin typeface="+mj-ea"/>
                <a:ea typeface="+mj-ea"/>
              </a:rPr>
              <a:t>：</a:t>
            </a:r>
            <a:r>
              <a:rPr lang="en-US" altLang="ja-JP" sz="4000" kern="0" dirty="0">
                <a:solidFill>
                  <a:srgbClr val="FFFF00"/>
                </a:solidFill>
                <a:latin typeface="+mj-ea"/>
                <a:ea typeface="+mj-ea"/>
              </a:rPr>
              <a:t>2015</a:t>
            </a:r>
            <a:r>
              <a:rPr lang="ja-JP" altLang="en-US" sz="4000" kern="0" dirty="0">
                <a:solidFill>
                  <a:srgbClr val="FFFF00"/>
                </a:solidFill>
                <a:latin typeface="+mj-ea"/>
                <a:ea typeface="+mj-ea"/>
              </a:rPr>
              <a:t>年版から追加された概念</a:t>
            </a:r>
            <a:endParaRPr lang="ja-JP" altLang="en-US" sz="4000" dirty="0">
              <a:solidFill>
                <a:srgbClr val="FFFF00"/>
              </a:solidFill>
              <a:latin typeface="+mj-ea"/>
              <a:ea typeface="+mj-ea"/>
            </a:endParaRPr>
          </a:p>
        </p:txBody>
      </p:sp>
      <p:pic>
        <p:nvPicPr>
          <p:cNvPr id="11" name="図 7">
            <a:extLst>
              <a:ext uri="{FF2B5EF4-FFF2-40B4-BE49-F238E27FC236}">
                <a16:creationId xmlns:a16="http://schemas.microsoft.com/office/drawing/2014/main" id="{9E0D3875-6657-4365-8099-52F4BF651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6251EFD-F51B-46EB-B10B-CF9791DFB527}"/>
              </a:ext>
            </a:extLst>
          </p:cNvPr>
          <p:cNvSpPr txBox="1"/>
          <p:nvPr/>
        </p:nvSpPr>
        <p:spPr>
          <a:xfrm>
            <a:off x="755650" y="66675"/>
            <a:ext cx="5656263" cy="708025"/>
          </a:xfrm>
          <a:prstGeom prst="rect">
            <a:avLst/>
          </a:prstGeom>
          <a:noFill/>
        </p:spPr>
        <p:txBody>
          <a:bodyPr>
            <a:spAutoFit/>
          </a:bodyPr>
          <a:lstStyle/>
          <a:p>
            <a:pPr>
              <a:defRPr/>
            </a:pPr>
            <a:r>
              <a:rPr lang="ja-JP" altLang="en-US" sz="4000" kern="0" dirty="0">
                <a:solidFill>
                  <a:srgbClr val="FFFF00"/>
                </a:solidFill>
                <a:latin typeface="+mj-ea"/>
                <a:ea typeface="+mj-ea"/>
                <a:cs typeface="Helvetica" panose="020B0604020202020204" pitchFamily="34" charset="0"/>
              </a:rPr>
              <a:t>機会とは？</a:t>
            </a:r>
            <a:endParaRPr lang="ja-JP" altLang="en-US" sz="4000" dirty="0">
              <a:solidFill>
                <a:srgbClr val="FFFF00"/>
              </a:solidFill>
              <a:latin typeface="+mj-ea"/>
              <a:ea typeface="+mj-ea"/>
            </a:endParaRPr>
          </a:p>
        </p:txBody>
      </p:sp>
      <p:sp>
        <p:nvSpPr>
          <p:cNvPr id="6" name="テキスト ボックス 5">
            <a:extLst>
              <a:ext uri="{FF2B5EF4-FFF2-40B4-BE49-F238E27FC236}">
                <a16:creationId xmlns:a16="http://schemas.microsoft.com/office/drawing/2014/main" id="{D412A1D1-790B-40F1-B1AD-964C8946FCB1}"/>
              </a:ext>
            </a:extLst>
          </p:cNvPr>
          <p:cNvSpPr txBox="1"/>
          <p:nvPr/>
        </p:nvSpPr>
        <p:spPr>
          <a:xfrm>
            <a:off x="358775" y="934789"/>
            <a:ext cx="8426450" cy="2062163"/>
          </a:xfrm>
          <a:prstGeom prst="rect">
            <a:avLst/>
          </a:prstGeom>
          <a:noFill/>
          <a:ln w="28575">
            <a:solidFill>
              <a:schemeClr val="tx1"/>
            </a:solidFill>
          </a:ln>
        </p:spPr>
        <p:txBody>
          <a:bodyPr>
            <a:spAutoFit/>
          </a:bodyPr>
          <a:lstStyle/>
          <a:p>
            <a:pPr>
              <a:defRPr/>
            </a:pPr>
            <a:r>
              <a:rPr lang="ja-JP" altLang="en-US" sz="3200" kern="0" dirty="0">
                <a:latin typeface="+mj-ea"/>
                <a:ea typeface="+mj-ea"/>
                <a:cs typeface="Helvetica" panose="020B0604020202020204" pitchFamily="34" charset="0"/>
              </a:rPr>
              <a:t>業務改善、</a:t>
            </a:r>
            <a:r>
              <a:rPr lang="ja-JP" altLang="ja-JP" sz="3200" kern="0" dirty="0">
                <a:latin typeface="+mj-ea"/>
                <a:ea typeface="+mj-ea"/>
                <a:cs typeface="Helvetica" panose="020B0604020202020204" pitchFamily="34" charset="0"/>
              </a:rPr>
              <a:t>新市場開拓</a:t>
            </a:r>
            <a:r>
              <a:rPr lang="ja-JP" altLang="en-US" sz="3200" kern="0" dirty="0">
                <a:latin typeface="+mj-ea"/>
                <a:ea typeface="+mj-ea"/>
                <a:cs typeface="Helvetica" panose="020B0604020202020204" pitchFamily="34" charset="0"/>
              </a:rPr>
              <a:t>、新規顧客開拓、</a:t>
            </a:r>
            <a:r>
              <a:rPr lang="ja-JP" altLang="ja-JP" sz="3200" kern="0" dirty="0">
                <a:latin typeface="+mj-ea"/>
                <a:ea typeface="+mj-ea"/>
                <a:cs typeface="Helvetica" panose="020B0604020202020204" pitchFamily="34" charset="0"/>
              </a:rPr>
              <a:t>パートナーシップの構築</a:t>
            </a:r>
            <a:r>
              <a:rPr lang="ja-JP" altLang="en-US" sz="3200" kern="0" dirty="0">
                <a:latin typeface="+mj-ea"/>
                <a:ea typeface="+mj-ea"/>
                <a:cs typeface="Helvetica" panose="020B0604020202020204" pitchFamily="34" charset="0"/>
              </a:rPr>
              <a:t>、</a:t>
            </a:r>
            <a:r>
              <a:rPr lang="ja-JP" altLang="ja-JP" sz="3200" kern="0" dirty="0">
                <a:latin typeface="+mj-ea"/>
                <a:ea typeface="+mj-ea"/>
                <a:cs typeface="Helvetica" panose="020B0604020202020204" pitchFamily="34" charset="0"/>
              </a:rPr>
              <a:t>新技術の使用</a:t>
            </a:r>
            <a:endParaRPr lang="en-US" altLang="ja-JP" sz="3200" kern="0" dirty="0">
              <a:latin typeface="+mj-ea"/>
              <a:ea typeface="+mj-ea"/>
              <a:cs typeface="Helvetica" panose="020B0604020202020204" pitchFamily="34" charset="0"/>
            </a:endParaRPr>
          </a:p>
          <a:p>
            <a:pPr>
              <a:defRPr/>
            </a:pPr>
            <a:r>
              <a:rPr lang="ja-JP" altLang="ja-JP" sz="3200" kern="0" dirty="0">
                <a:latin typeface="+mj-ea"/>
                <a:ea typeface="+mj-ea"/>
                <a:cs typeface="Helvetica" panose="020B0604020202020204" pitchFamily="34" charset="0"/>
              </a:rPr>
              <a:t>組織のニーズ</a:t>
            </a:r>
            <a:r>
              <a:rPr lang="ja-JP" altLang="en-US" sz="3200" kern="0" dirty="0">
                <a:latin typeface="+mj-ea"/>
                <a:ea typeface="+mj-ea"/>
                <a:cs typeface="Helvetica" panose="020B0604020202020204" pitchFamily="34" charset="0"/>
              </a:rPr>
              <a:t>、</a:t>
            </a:r>
            <a:r>
              <a:rPr lang="ja-JP" altLang="ja-JP" sz="3200" kern="0" dirty="0">
                <a:latin typeface="+mj-ea"/>
                <a:ea typeface="+mj-ea"/>
                <a:cs typeface="Helvetica" panose="020B0604020202020204" pitchFamily="34" charset="0"/>
              </a:rPr>
              <a:t>顧客のニーズ</a:t>
            </a:r>
            <a:r>
              <a:rPr lang="ja-JP" altLang="en-US" sz="3200" kern="0" dirty="0">
                <a:latin typeface="+mj-ea"/>
                <a:ea typeface="+mj-ea"/>
                <a:cs typeface="Helvetica" panose="020B0604020202020204" pitchFamily="34" charset="0"/>
              </a:rPr>
              <a:t>を満足させるための</a:t>
            </a:r>
            <a:r>
              <a:rPr lang="ja-JP" altLang="ja-JP" sz="3200" kern="0" dirty="0">
                <a:latin typeface="+mj-ea"/>
                <a:ea typeface="+mj-ea"/>
                <a:cs typeface="Helvetica" panose="020B0604020202020204" pitchFamily="34" charset="0"/>
              </a:rPr>
              <a:t>可能性</a:t>
            </a:r>
            <a:r>
              <a:rPr lang="ja-JP" altLang="en-US" sz="3200" kern="0" dirty="0">
                <a:latin typeface="+mj-ea"/>
                <a:ea typeface="+mj-ea"/>
                <a:cs typeface="Helvetica" panose="020B0604020202020204" pitchFamily="34" charset="0"/>
              </a:rPr>
              <a:t>へのつながり。</a:t>
            </a:r>
            <a:endParaRPr lang="ja-JP" altLang="ja-JP" sz="3200" kern="100" dirty="0">
              <a:latin typeface="+mj-ea"/>
              <a:ea typeface="+mj-ea"/>
              <a:cs typeface="Times New Roman" panose="02020603050405020304" pitchFamily="18" charset="0"/>
            </a:endParaRPr>
          </a:p>
        </p:txBody>
      </p:sp>
      <p:sp>
        <p:nvSpPr>
          <p:cNvPr id="8" name="テキスト ボックス 7">
            <a:extLst>
              <a:ext uri="{FF2B5EF4-FFF2-40B4-BE49-F238E27FC236}">
                <a16:creationId xmlns:a16="http://schemas.microsoft.com/office/drawing/2014/main" id="{27620EFF-5D6F-45AD-B5FE-2EC3E338D42B}"/>
              </a:ext>
            </a:extLst>
          </p:cNvPr>
          <p:cNvSpPr txBox="1"/>
          <p:nvPr/>
        </p:nvSpPr>
        <p:spPr>
          <a:xfrm>
            <a:off x="738188" y="3152775"/>
            <a:ext cx="6494462" cy="708025"/>
          </a:xfrm>
          <a:prstGeom prst="rect">
            <a:avLst/>
          </a:prstGeom>
          <a:noFill/>
        </p:spPr>
        <p:txBody>
          <a:bodyPr>
            <a:spAutoFit/>
          </a:bodyPr>
          <a:lstStyle/>
          <a:p>
            <a:pPr>
              <a:defRPr/>
            </a:pPr>
            <a:r>
              <a:rPr lang="ja-JP" altLang="ja-JP" sz="4000" kern="0" dirty="0">
                <a:solidFill>
                  <a:srgbClr val="FFFF00"/>
                </a:solidFill>
                <a:latin typeface="Helvetica" panose="020B0604020202020204" pitchFamily="34" charset="0"/>
                <a:cs typeface="Helvetica" panose="020B0604020202020204" pitchFamily="34" charset="0"/>
              </a:rPr>
              <a:t>リスク及び機会への取り組み</a:t>
            </a:r>
            <a:endParaRPr lang="ja-JP" altLang="en-US" sz="4000" dirty="0">
              <a:solidFill>
                <a:srgbClr val="FFFF00"/>
              </a:solidFill>
            </a:endParaRPr>
          </a:p>
        </p:txBody>
      </p:sp>
      <p:sp>
        <p:nvSpPr>
          <p:cNvPr id="10" name="テキスト ボックス 9">
            <a:extLst>
              <a:ext uri="{FF2B5EF4-FFF2-40B4-BE49-F238E27FC236}">
                <a16:creationId xmlns:a16="http://schemas.microsoft.com/office/drawing/2014/main" id="{604744F0-21BA-42E6-B52B-CCA435E557A9}"/>
              </a:ext>
            </a:extLst>
          </p:cNvPr>
          <p:cNvSpPr txBox="1"/>
          <p:nvPr/>
        </p:nvSpPr>
        <p:spPr>
          <a:xfrm>
            <a:off x="358775" y="3860800"/>
            <a:ext cx="8426450" cy="2062163"/>
          </a:xfrm>
          <a:prstGeom prst="rect">
            <a:avLst/>
          </a:prstGeom>
          <a:noFill/>
          <a:ln w="28575">
            <a:solidFill>
              <a:schemeClr val="tx1"/>
            </a:solidFill>
          </a:ln>
        </p:spPr>
        <p:txBody>
          <a:bodyPr>
            <a:spAutoFit/>
          </a:bodyPr>
          <a:lstStyle/>
          <a:p>
            <a:pPr>
              <a:defRPr/>
            </a:pPr>
            <a:r>
              <a:rPr lang="ja-JP" altLang="ja-JP" sz="3200" kern="0" dirty="0">
                <a:latin typeface="Helvetica" panose="020B0604020202020204" pitchFamily="34" charset="0"/>
                <a:cs typeface="Helvetica" panose="020B0604020202020204" pitchFamily="34" charset="0"/>
              </a:rPr>
              <a:t>「望ましくない影響に対しては、何らかの対策を取り、その影響を低減していき、望ましい影響に対してはその影響が更に大きくなるように計画していく」こと</a:t>
            </a:r>
            <a:endParaRPr lang="ja-JP" altLang="en-US" sz="3200" dirty="0"/>
          </a:p>
        </p:txBody>
      </p:sp>
      <p:pic>
        <p:nvPicPr>
          <p:cNvPr id="7" name="図 7">
            <a:extLst>
              <a:ext uri="{FF2B5EF4-FFF2-40B4-BE49-F238E27FC236}">
                <a16:creationId xmlns:a16="http://schemas.microsoft.com/office/drawing/2014/main" id="{F7CB10DA-C9B7-4883-9BDE-981275BBB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8F4DE20-C87D-4D9E-971F-CDBD41EAD82C}"/>
              </a:ext>
            </a:extLst>
          </p:cNvPr>
          <p:cNvSpPr txBox="1">
            <a:spLocks noChangeArrowheads="1"/>
          </p:cNvSpPr>
          <p:nvPr/>
        </p:nvSpPr>
        <p:spPr bwMode="auto">
          <a:xfrm>
            <a:off x="468313" y="68263"/>
            <a:ext cx="8423275" cy="709612"/>
          </a:xfrm>
          <a:prstGeom prst="rect">
            <a:avLst/>
          </a:prstGeom>
          <a:noFill/>
          <a:ln>
            <a:noFill/>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solidFill>
                  <a:schemeClr val="tx2"/>
                </a:solidFill>
                <a:latin typeface="+mj-ea"/>
                <a:ea typeface="+mj-ea"/>
              </a:rPr>
              <a:t>１１．各種個別事業と</a:t>
            </a:r>
            <a:r>
              <a:rPr lang="en-US" altLang="ja-JP" sz="3600" b="1" dirty="0">
                <a:solidFill>
                  <a:schemeClr val="tx2"/>
                </a:solidFill>
                <a:latin typeface="+mj-ea"/>
                <a:ea typeface="+mj-ea"/>
              </a:rPr>
              <a:t>ISO</a:t>
            </a:r>
            <a:r>
              <a:rPr lang="ja-JP" altLang="en-US" sz="3600" b="1" dirty="0">
                <a:solidFill>
                  <a:schemeClr val="tx2"/>
                </a:solidFill>
                <a:latin typeface="+mj-ea"/>
                <a:ea typeface="+mj-ea"/>
              </a:rPr>
              <a:t>の関係</a:t>
            </a:r>
          </a:p>
        </p:txBody>
      </p:sp>
      <p:sp>
        <p:nvSpPr>
          <p:cNvPr id="3" name="テキスト ボックス 2">
            <a:extLst>
              <a:ext uri="{FF2B5EF4-FFF2-40B4-BE49-F238E27FC236}">
                <a16:creationId xmlns:a16="http://schemas.microsoft.com/office/drawing/2014/main" id="{334553DF-511B-4811-BA3E-850163399D56}"/>
              </a:ext>
            </a:extLst>
          </p:cNvPr>
          <p:cNvSpPr txBox="1"/>
          <p:nvPr/>
        </p:nvSpPr>
        <p:spPr>
          <a:xfrm>
            <a:off x="246063" y="994867"/>
            <a:ext cx="8677275" cy="1570037"/>
          </a:xfrm>
          <a:prstGeom prst="rect">
            <a:avLst/>
          </a:prstGeom>
          <a:noFill/>
          <a:ln w="19050">
            <a:solidFill>
              <a:schemeClr val="tx1"/>
            </a:solidFill>
          </a:ln>
        </p:spPr>
        <p:txBody>
          <a:bodyPr>
            <a:spAutoFit/>
          </a:bodyPr>
          <a:lstStyle/>
          <a:p>
            <a:pPr>
              <a:defRPr/>
            </a:pPr>
            <a:r>
              <a:rPr lang="en-US" altLang="ja-JP" sz="3200" dirty="0">
                <a:latin typeface="+mj-ea"/>
                <a:ea typeface="+mj-ea"/>
              </a:rPr>
              <a:t>ISO9001</a:t>
            </a:r>
            <a:r>
              <a:rPr lang="ja-JP" altLang="en-US" sz="3200" dirty="0">
                <a:latin typeface="+mj-ea"/>
                <a:ea typeface="+mj-ea"/>
              </a:rPr>
              <a:t>は品質マネジメントシステムの根幹となっているが、全ての事業の要求事項をカバーしているわけでは無い。</a:t>
            </a:r>
          </a:p>
        </p:txBody>
      </p:sp>
      <p:sp>
        <p:nvSpPr>
          <p:cNvPr id="26628" name="矢印: 下 3">
            <a:extLst>
              <a:ext uri="{FF2B5EF4-FFF2-40B4-BE49-F238E27FC236}">
                <a16:creationId xmlns:a16="http://schemas.microsoft.com/office/drawing/2014/main" id="{F972613B-672C-4462-87B6-058B30B9351D}"/>
              </a:ext>
            </a:extLst>
          </p:cNvPr>
          <p:cNvSpPr>
            <a:spLocks noChangeArrowheads="1"/>
          </p:cNvSpPr>
          <p:nvPr/>
        </p:nvSpPr>
        <p:spPr bwMode="auto">
          <a:xfrm>
            <a:off x="3492500" y="2636912"/>
            <a:ext cx="1079500" cy="372988"/>
          </a:xfrm>
          <a:prstGeom prst="downArrow">
            <a:avLst>
              <a:gd name="adj1" fmla="val 50000"/>
              <a:gd name="adj2" fmla="val 5237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5" name="テキスト ボックス 4">
            <a:extLst>
              <a:ext uri="{FF2B5EF4-FFF2-40B4-BE49-F238E27FC236}">
                <a16:creationId xmlns:a16="http://schemas.microsoft.com/office/drawing/2014/main" id="{206BA67A-965B-40EA-921C-057F3E68E139}"/>
              </a:ext>
            </a:extLst>
          </p:cNvPr>
          <p:cNvSpPr txBox="1"/>
          <p:nvPr/>
        </p:nvSpPr>
        <p:spPr>
          <a:xfrm>
            <a:off x="214313" y="3090863"/>
            <a:ext cx="8677275" cy="3540125"/>
          </a:xfrm>
          <a:prstGeom prst="rect">
            <a:avLst/>
          </a:prstGeom>
          <a:noFill/>
          <a:ln w="19050">
            <a:solidFill>
              <a:schemeClr val="tx1"/>
            </a:solidFill>
          </a:ln>
        </p:spPr>
        <p:txBody>
          <a:bodyPr>
            <a:spAutoFit/>
          </a:bodyPr>
          <a:lstStyle/>
          <a:p>
            <a:pPr>
              <a:defRPr/>
            </a:pPr>
            <a:r>
              <a:rPr lang="ja-JP" altLang="en-US" sz="3200" dirty="0">
                <a:latin typeface="+mj-ea"/>
                <a:ea typeface="+mj-ea"/>
              </a:rPr>
              <a:t>事業ごとの法的な要求事項は、それぞれの「マニュアル」「規定」に落とし込む必要がある。</a:t>
            </a:r>
            <a:endParaRPr lang="en-US" altLang="ja-JP" sz="3200" dirty="0">
              <a:latin typeface="+mj-ea"/>
              <a:ea typeface="+mj-ea"/>
            </a:endParaRPr>
          </a:p>
          <a:p>
            <a:pPr>
              <a:defRPr/>
            </a:pPr>
            <a:r>
              <a:rPr lang="ja-JP" altLang="en-US" sz="3200" dirty="0">
                <a:latin typeface="+mj-ea"/>
                <a:ea typeface="+mj-ea"/>
              </a:rPr>
              <a:t>・環境計量証明事業</a:t>
            </a:r>
            <a:endParaRPr lang="en-US" altLang="ja-JP" sz="3200" dirty="0">
              <a:latin typeface="+mj-ea"/>
              <a:ea typeface="+mj-ea"/>
            </a:endParaRPr>
          </a:p>
          <a:p>
            <a:pPr>
              <a:defRPr/>
            </a:pPr>
            <a:r>
              <a:rPr lang="ja-JP" altLang="en-US" sz="3200" dirty="0">
                <a:latin typeface="+mj-ea"/>
                <a:ea typeface="+mj-ea"/>
              </a:rPr>
              <a:t>・特定計量（</a:t>
            </a:r>
            <a:r>
              <a:rPr lang="en-US" altLang="ja-JP" sz="3200" dirty="0">
                <a:latin typeface="+mj-ea"/>
                <a:ea typeface="+mj-ea"/>
              </a:rPr>
              <a:t>MLAP)</a:t>
            </a:r>
          </a:p>
          <a:p>
            <a:pPr>
              <a:defRPr/>
            </a:pPr>
            <a:r>
              <a:rPr lang="ja-JP" altLang="en-US" sz="3200" dirty="0">
                <a:latin typeface="+mj-ea"/>
                <a:ea typeface="+mj-ea"/>
              </a:rPr>
              <a:t>・医薬品試験（</a:t>
            </a:r>
            <a:r>
              <a:rPr lang="en-US" altLang="ja-JP" sz="3200" dirty="0">
                <a:latin typeface="+mj-ea"/>
                <a:ea typeface="+mj-ea"/>
              </a:rPr>
              <a:t>GMP</a:t>
            </a:r>
            <a:r>
              <a:rPr lang="ja-JP" altLang="en-US" sz="3200" dirty="0">
                <a:latin typeface="+mj-ea"/>
                <a:ea typeface="+mj-ea"/>
              </a:rPr>
              <a:t>）</a:t>
            </a:r>
            <a:endParaRPr lang="en-US" altLang="ja-JP" sz="3200" dirty="0">
              <a:latin typeface="+mj-ea"/>
              <a:ea typeface="+mj-ea"/>
            </a:endParaRPr>
          </a:p>
          <a:p>
            <a:pPr>
              <a:defRPr/>
            </a:pPr>
            <a:r>
              <a:rPr lang="ja-JP" altLang="en-US" sz="3200" dirty="0">
                <a:latin typeface="+mj-ea"/>
                <a:ea typeface="+mj-ea"/>
              </a:rPr>
              <a:t>・水道法</a:t>
            </a:r>
            <a:endParaRPr lang="en-US" altLang="ja-JP" sz="3200" dirty="0">
              <a:latin typeface="+mj-ea"/>
              <a:ea typeface="+mj-ea"/>
            </a:endParaRPr>
          </a:p>
          <a:p>
            <a:pPr>
              <a:defRPr/>
            </a:pPr>
            <a:r>
              <a:rPr lang="ja-JP" altLang="en-US" sz="3200" dirty="0">
                <a:latin typeface="+mj-ea"/>
                <a:ea typeface="+mj-ea"/>
              </a:rPr>
              <a:t>・土壌調査　　等</a:t>
            </a:r>
          </a:p>
        </p:txBody>
      </p:sp>
      <p:pic>
        <p:nvPicPr>
          <p:cNvPr id="6" name="図 7">
            <a:extLst>
              <a:ext uri="{FF2B5EF4-FFF2-40B4-BE49-F238E27FC236}">
                <a16:creationId xmlns:a16="http://schemas.microsoft.com/office/drawing/2014/main" id="{8419238A-08D1-4731-899E-B6ECBF6BF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C39EC1-12E1-47E3-9FE6-8613F1C21554}"/>
              </a:ext>
            </a:extLst>
          </p:cNvPr>
          <p:cNvSpPr txBox="1"/>
          <p:nvPr/>
        </p:nvSpPr>
        <p:spPr>
          <a:xfrm>
            <a:off x="233363" y="924197"/>
            <a:ext cx="8677275" cy="954088"/>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環境計量証明事業規定（濃度、騒音、振動、特定計量）</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計量法に基づく登録要件</a:t>
            </a:r>
          </a:p>
        </p:txBody>
      </p:sp>
      <p:sp>
        <p:nvSpPr>
          <p:cNvPr id="3" name="テキスト ボックス 2">
            <a:extLst>
              <a:ext uri="{FF2B5EF4-FFF2-40B4-BE49-F238E27FC236}">
                <a16:creationId xmlns:a16="http://schemas.microsoft.com/office/drawing/2014/main" id="{4D6C3DA7-0760-476C-AE49-BAB8AC8C76E8}"/>
              </a:ext>
            </a:extLst>
          </p:cNvPr>
          <p:cNvSpPr txBox="1"/>
          <p:nvPr/>
        </p:nvSpPr>
        <p:spPr>
          <a:xfrm>
            <a:off x="233363" y="1878285"/>
            <a:ext cx="8677275" cy="954087"/>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品質マニュアル（特定計量）：</a:t>
            </a:r>
            <a:r>
              <a:rPr lang="en-US" altLang="ja-JP" b="1" dirty="0">
                <a:solidFill>
                  <a:schemeClr val="accent1">
                    <a:lumMod val="40000"/>
                    <a:lumOff val="60000"/>
                  </a:schemeClr>
                </a:solidFill>
                <a:latin typeface="+mj-ea"/>
                <a:ea typeface="+mj-ea"/>
              </a:rPr>
              <a:t>ISO17025</a:t>
            </a:r>
            <a:r>
              <a:rPr lang="ja-JP" altLang="en-US" b="1" dirty="0">
                <a:solidFill>
                  <a:schemeClr val="accent1">
                    <a:lumMod val="40000"/>
                    <a:lumOff val="60000"/>
                  </a:schemeClr>
                </a:solidFill>
                <a:latin typeface="+mj-ea"/>
                <a:ea typeface="+mj-ea"/>
              </a:rPr>
              <a:t>がモデル</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製品評価技術基盤機構（</a:t>
            </a:r>
            <a:r>
              <a:rPr lang="en-US" altLang="ja-JP" dirty="0">
                <a:latin typeface="+mj-ea"/>
                <a:ea typeface="+mj-ea"/>
              </a:rPr>
              <a:t>NITE</a:t>
            </a:r>
            <a:r>
              <a:rPr lang="ja-JP" altLang="en-US" dirty="0">
                <a:latin typeface="+mj-ea"/>
                <a:ea typeface="+mj-ea"/>
              </a:rPr>
              <a:t>）の認定要件</a:t>
            </a:r>
          </a:p>
        </p:txBody>
      </p:sp>
      <p:sp>
        <p:nvSpPr>
          <p:cNvPr id="4" name="テキスト ボックス 3">
            <a:extLst>
              <a:ext uri="{FF2B5EF4-FFF2-40B4-BE49-F238E27FC236}">
                <a16:creationId xmlns:a16="http://schemas.microsoft.com/office/drawing/2014/main" id="{2B8DDB72-6F1A-4D49-9EB4-3643F6D099E5}"/>
              </a:ext>
            </a:extLst>
          </p:cNvPr>
          <p:cNvSpPr txBox="1"/>
          <p:nvPr/>
        </p:nvSpPr>
        <p:spPr>
          <a:xfrm>
            <a:off x="233363" y="2837135"/>
            <a:ext cx="8677275" cy="954087"/>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作業環境測定</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登録申請のみで特に管理規定は無い</a:t>
            </a:r>
          </a:p>
        </p:txBody>
      </p:sp>
      <p:sp>
        <p:nvSpPr>
          <p:cNvPr id="5" name="テキスト ボックス 4">
            <a:extLst>
              <a:ext uri="{FF2B5EF4-FFF2-40B4-BE49-F238E27FC236}">
                <a16:creationId xmlns:a16="http://schemas.microsoft.com/office/drawing/2014/main" id="{C1503EEB-DAD7-4FEF-9DA3-D5C1A32F1CA0}"/>
              </a:ext>
            </a:extLst>
          </p:cNvPr>
          <p:cNvSpPr txBox="1"/>
          <p:nvPr/>
        </p:nvSpPr>
        <p:spPr>
          <a:xfrm>
            <a:off x="233363" y="3795985"/>
            <a:ext cx="8677275" cy="954107"/>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医薬品試験検査（</a:t>
            </a:r>
            <a:r>
              <a:rPr lang="en-US" altLang="ja-JP" b="1" dirty="0">
                <a:solidFill>
                  <a:schemeClr val="accent1">
                    <a:lumMod val="40000"/>
                    <a:lumOff val="60000"/>
                  </a:schemeClr>
                </a:solidFill>
                <a:latin typeface="+mj-ea"/>
                <a:ea typeface="+mj-ea"/>
              </a:rPr>
              <a:t>GMP</a:t>
            </a:r>
            <a:r>
              <a:rPr lang="ja-JP" altLang="en-US" b="1" dirty="0">
                <a:solidFill>
                  <a:schemeClr val="accent1">
                    <a:lumMod val="40000"/>
                    <a:lumOff val="60000"/>
                  </a:schemeClr>
                </a:solidFill>
                <a:latin typeface="+mj-ea"/>
                <a:ea typeface="+mj-ea"/>
              </a:rPr>
              <a:t>）</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薬機法、</a:t>
            </a:r>
            <a:r>
              <a:rPr lang="en-US" altLang="ja-JP" dirty="0">
                <a:latin typeface="+mj-ea"/>
                <a:ea typeface="+mj-ea"/>
              </a:rPr>
              <a:t>GMP</a:t>
            </a:r>
            <a:r>
              <a:rPr lang="ja-JP" altLang="en-US" dirty="0">
                <a:latin typeface="+mj-ea"/>
                <a:ea typeface="+mj-ea"/>
              </a:rPr>
              <a:t>省令、薬機法施行規則要件</a:t>
            </a:r>
          </a:p>
        </p:txBody>
      </p:sp>
      <p:sp>
        <p:nvSpPr>
          <p:cNvPr id="6" name="テキスト ボックス 5">
            <a:extLst>
              <a:ext uri="{FF2B5EF4-FFF2-40B4-BE49-F238E27FC236}">
                <a16:creationId xmlns:a16="http://schemas.microsoft.com/office/drawing/2014/main" id="{A9052FA5-3F32-418D-B201-3C825A66D80B}"/>
              </a:ext>
            </a:extLst>
          </p:cNvPr>
          <p:cNvSpPr txBox="1"/>
          <p:nvPr/>
        </p:nvSpPr>
        <p:spPr>
          <a:xfrm>
            <a:off x="239713" y="4750072"/>
            <a:ext cx="8677275" cy="954088"/>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水質検査業務規程（水道水）：</a:t>
            </a:r>
            <a:r>
              <a:rPr lang="en-US" altLang="ja-JP" b="1" dirty="0">
                <a:solidFill>
                  <a:schemeClr val="accent1">
                    <a:lumMod val="40000"/>
                    <a:lumOff val="60000"/>
                  </a:schemeClr>
                </a:solidFill>
                <a:latin typeface="+mj-ea"/>
                <a:ea typeface="+mj-ea"/>
              </a:rPr>
              <a:t>ISO9001</a:t>
            </a:r>
            <a:r>
              <a:rPr lang="ja-JP" altLang="en-US" b="1" dirty="0">
                <a:solidFill>
                  <a:schemeClr val="accent1">
                    <a:lumMod val="40000"/>
                    <a:lumOff val="60000"/>
                  </a:schemeClr>
                </a:solidFill>
                <a:latin typeface="+mj-ea"/>
                <a:ea typeface="+mj-ea"/>
              </a:rPr>
              <a:t>がモデル</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水道法第</a:t>
            </a:r>
            <a:r>
              <a:rPr lang="en-US" altLang="ja-JP" dirty="0">
                <a:latin typeface="+mj-ea"/>
                <a:ea typeface="+mj-ea"/>
              </a:rPr>
              <a:t>20</a:t>
            </a:r>
            <a:r>
              <a:rPr lang="ja-JP" altLang="en-US" dirty="0">
                <a:latin typeface="+mj-ea"/>
                <a:ea typeface="+mj-ea"/>
              </a:rPr>
              <a:t>条の登録要件</a:t>
            </a:r>
          </a:p>
        </p:txBody>
      </p:sp>
      <p:sp>
        <p:nvSpPr>
          <p:cNvPr id="7" name="テキスト ボックス 6">
            <a:extLst>
              <a:ext uri="{FF2B5EF4-FFF2-40B4-BE49-F238E27FC236}">
                <a16:creationId xmlns:a16="http://schemas.microsoft.com/office/drawing/2014/main" id="{E90DA09C-FF49-4048-92C8-10AEF4EC4100}"/>
              </a:ext>
            </a:extLst>
          </p:cNvPr>
          <p:cNvSpPr txBox="1"/>
          <p:nvPr/>
        </p:nvSpPr>
        <p:spPr>
          <a:xfrm>
            <a:off x="239713" y="5715272"/>
            <a:ext cx="8677275" cy="954088"/>
          </a:xfrm>
          <a:prstGeom prst="rect">
            <a:avLst/>
          </a:prstGeom>
          <a:noFill/>
          <a:ln w="19050">
            <a:solidFill>
              <a:schemeClr val="tx1"/>
            </a:solidFill>
          </a:ln>
        </p:spPr>
        <p:txBody>
          <a:bodyPr>
            <a:spAutoFit/>
          </a:bodyPr>
          <a:lstStyle/>
          <a:p>
            <a:pPr>
              <a:defRPr/>
            </a:pPr>
            <a:r>
              <a:rPr lang="ja-JP" altLang="en-US" b="1" dirty="0">
                <a:solidFill>
                  <a:schemeClr val="accent1">
                    <a:lumMod val="40000"/>
                    <a:lumOff val="60000"/>
                  </a:schemeClr>
                </a:solidFill>
                <a:latin typeface="+mj-ea"/>
                <a:ea typeface="+mj-ea"/>
              </a:rPr>
              <a:t>土壌汚染状況調査等に関する業務規程（土壌調査）</a:t>
            </a:r>
            <a:endParaRPr lang="en-US" altLang="ja-JP" b="1" dirty="0">
              <a:solidFill>
                <a:schemeClr val="accent1">
                  <a:lumMod val="40000"/>
                  <a:lumOff val="60000"/>
                </a:schemeClr>
              </a:solidFill>
              <a:latin typeface="+mj-ea"/>
              <a:ea typeface="+mj-ea"/>
            </a:endParaRPr>
          </a:p>
          <a:p>
            <a:pPr>
              <a:defRPr/>
            </a:pPr>
            <a:r>
              <a:rPr lang="ja-JP" altLang="en-US" dirty="0">
                <a:latin typeface="+mj-ea"/>
                <a:ea typeface="+mj-ea"/>
              </a:rPr>
              <a:t>土壌汚染対策法第</a:t>
            </a:r>
            <a:r>
              <a:rPr lang="en-US" altLang="ja-JP" dirty="0">
                <a:latin typeface="+mj-ea"/>
                <a:ea typeface="+mj-ea"/>
              </a:rPr>
              <a:t>37</a:t>
            </a:r>
            <a:r>
              <a:rPr lang="ja-JP" altLang="en-US" dirty="0">
                <a:latin typeface="+mj-ea"/>
                <a:ea typeface="+mj-ea"/>
              </a:rPr>
              <a:t>条第</a:t>
            </a:r>
            <a:r>
              <a:rPr lang="en-US" altLang="ja-JP" dirty="0">
                <a:latin typeface="+mj-ea"/>
                <a:ea typeface="+mj-ea"/>
              </a:rPr>
              <a:t>1</a:t>
            </a:r>
            <a:r>
              <a:rPr lang="ja-JP" altLang="en-US" dirty="0">
                <a:latin typeface="+mj-ea"/>
                <a:ea typeface="+mj-ea"/>
              </a:rPr>
              <a:t>項の登録要件</a:t>
            </a:r>
          </a:p>
        </p:txBody>
      </p:sp>
      <p:pic>
        <p:nvPicPr>
          <p:cNvPr id="8" name="図 7">
            <a:extLst>
              <a:ext uri="{FF2B5EF4-FFF2-40B4-BE49-F238E27FC236}">
                <a16:creationId xmlns:a16="http://schemas.microsoft.com/office/drawing/2014/main" id="{3E5B1071-9A1C-4D57-BEA9-72274C580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85C7B07-7117-40ED-8D0D-EC217617688F}"/>
              </a:ext>
            </a:extLst>
          </p:cNvPr>
          <p:cNvSpPr txBox="1">
            <a:spLocks noChangeArrowheads="1"/>
          </p:cNvSpPr>
          <p:nvPr/>
        </p:nvSpPr>
        <p:spPr bwMode="auto">
          <a:xfrm>
            <a:off x="395288" y="208632"/>
            <a:ext cx="2952750" cy="70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000" b="1" dirty="0">
                <a:solidFill>
                  <a:schemeClr val="tx2"/>
                </a:solidFill>
              </a:rPr>
              <a:t>まとめ</a:t>
            </a:r>
          </a:p>
        </p:txBody>
      </p:sp>
      <p:sp>
        <p:nvSpPr>
          <p:cNvPr id="3" name="テキスト ボックス 2">
            <a:extLst>
              <a:ext uri="{FF2B5EF4-FFF2-40B4-BE49-F238E27FC236}">
                <a16:creationId xmlns:a16="http://schemas.microsoft.com/office/drawing/2014/main" id="{DAE09C77-2C31-4DC6-A39E-8452BA6740BD}"/>
              </a:ext>
            </a:extLst>
          </p:cNvPr>
          <p:cNvSpPr txBox="1"/>
          <p:nvPr/>
        </p:nvSpPr>
        <p:spPr>
          <a:xfrm>
            <a:off x="246063" y="1033572"/>
            <a:ext cx="8664575" cy="523220"/>
          </a:xfrm>
          <a:prstGeom prst="rect">
            <a:avLst/>
          </a:prstGeom>
          <a:noFill/>
          <a:ln w="19050">
            <a:solidFill>
              <a:schemeClr val="tx1"/>
            </a:solidFill>
          </a:ln>
        </p:spPr>
        <p:txBody>
          <a:bodyPr>
            <a:spAutoFit/>
          </a:bodyPr>
          <a:lstStyle/>
          <a:p>
            <a:pPr>
              <a:defRPr/>
            </a:pPr>
            <a:r>
              <a:rPr lang="en-US" altLang="ja-JP" dirty="0">
                <a:latin typeface="+mj-ea"/>
                <a:ea typeface="+mj-ea"/>
              </a:rPr>
              <a:t>ISO9001</a:t>
            </a:r>
            <a:r>
              <a:rPr lang="ja-JP" altLang="en-US" dirty="0">
                <a:latin typeface="+mj-ea"/>
                <a:ea typeface="+mj-ea"/>
              </a:rPr>
              <a:t>は品質管理システム（</a:t>
            </a:r>
            <a:r>
              <a:rPr lang="en-US" altLang="ja-JP" dirty="0">
                <a:latin typeface="+mj-ea"/>
                <a:ea typeface="+mj-ea"/>
              </a:rPr>
              <a:t>QMS)</a:t>
            </a:r>
            <a:r>
              <a:rPr lang="ja-JP" altLang="en-US" dirty="0">
                <a:latin typeface="+mj-ea"/>
                <a:ea typeface="+mj-ea"/>
              </a:rPr>
              <a:t>の根幹である。</a:t>
            </a:r>
          </a:p>
        </p:txBody>
      </p:sp>
      <p:sp>
        <p:nvSpPr>
          <p:cNvPr id="4" name="テキスト ボックス 3">
            <a:extLst>
              <a:ext uri="{FF2B5EF4-FFF2-40B4-BE49-F238E27FC236}">
                <a16:creationId xmlns:a16="http://schemas.microsoft.com/office/drawing/2014/main" id="{D4D6F972-019B-4105-ADC4-0A3AD457C049}"/>
              </a:ext>
            </a:extLst>
          </p:cNvPr>
          <p:cNvSpPr txBox="1"/>
          <p:nvPr/>
        </p:nvSpPr>
        <p:spPr>
          <a:xfrm>
            <a:off x="233363" y="1562100"/>
            <a:ext cx="8677275" cy="954088"/>
          </a:xfrm>
          <a:prstGeom prst="rect">
            <a:avLst/>
          </a:prstGeom>
          <a:noFill/>
          <a:ln w="19050">
            <a:solidFill>
              <a:schemeClr val="tx1"/>
            </a:solidFill>
          </a:ln>
        </p:spPr>
        <p:txBody>
          <a:bodyPr>
            <a:spAutoFit/>
          </a:bodyPr>
          <a:lstStyle/>
          <a:p>
            <a:pPr>
              <a:defRPr/>
            </a:pPr>
            <a:r>
              <a:rPr lang="en-US" altLang="ja-JP" dirty="0">
                <a:latin typeface="+mj-ea"/>
                <a:ea typeface="+mj-ea"/>
              </a:rPr>
              <a:t>QMS</a:t>
            </a:r>
            <a:r>
              <a:rPr lang="ja-JP" altLang="en-US" dirty="0">
                <a:latin typeface="+mj-ea"/>
                <a:ea typeface="+mj-ea"/>
              </a:rPr>
              <a:t>を</a:t>
            </a:r>
            <a:r>
              <a:rPr lang="en-US" altLang="ja-JP" dirty="0">
                <a:latin typeface="+mj-ea"/>
                <a:ea typeface="+mj-ea"/>
              </a:rPr>
              <a:t>PDCA</a:t>
            </a:r>
            <a:r>
              <a:rPr lang="ja-JP" altLang="en-US" dirty="0">
                <a:latin typeface="+mj-ea"/>
                <a:ea typeface="+mj-ea"/>
              </a:rPr>
              <a:t>のサイクルで適切に運用することにより、顧客満足の獲得や継続的改善につながる。</a:t>
            </a:r>
          </a:p>
        </p:txBody>
      </p:sp>
      <p:sp>
        <p:nvSpPr>
          <p:cNvPr id="5" name="テキスト ボックス 4">
            <a:extLst>
              <a:ext uri="{FF2B5EF4-FFF2-40B4-BE49-F238E27FC236}">
                <a16:creationId xmlns:a16="http://schemas.microsoft.com/office/drawing/2014/main" id="{3FF0F72E-5295-41D3-8F2A-D54B61DDBEC5}"/>
              </a:ext>
            </a:extLst>
          </p:cNvPr>
          <p:cNvSpPr txBox="1"/>
          <p:nvPr/>
        </p:nvSpPr>
        <p:spPr>
          <a:xfrm>
            <a:off x="233363" y="2530475"/>
            <a:ext cx="8677275" cy="1384300"/>
          </a:xfrm>
          <a:prstGeom prst="rect">
            <a:avLst/>
          </a:prstGeom>
          <a:noFill/>
          <a:ln w="19050">
            <a:solidFill>
              <a:schemeClr val="tx1"/>
            </a:solidFill>
          </a:ln>
        </p:spPr>
        <p:txBody>
          <a:bodyPr>
            <a:spAutoFit/>
          </a:bodyPr>
          <a:lstStyle/>
          <a:p>
            <a:pPr>
              <a:defRPr/>
            </a:pPr>
            <a:r>
              <a:rPr lang="en-US" altLang="ja-JP" b="1" dirty="0">
                <a:solidFill>
                  <a:srgbClr val="FFC000"/>
                </a:solidFill>
                <a:latin typeface="+mj-ea"/>
                <a:ea typeface="+mj-ea"/>
              </a:rPr>
              <a:t>QMS</a:t>
            </a:r>
            <a:r>
              <a:rPr lang="ja-JP" altLang="en-US" b="1" dirty="0">
                <a:solidFill>
                  <a:srgbClr val="FFC000"/>
                </a:solidFill>
                <a:latin typeface="+mj-ea"/>
                <a:ea typeface="+mj-ea"/>
              </a:rPr>
              <a:t>を効果的に運用するポイント</a:t>
            </a:r>
            <a:endParaRPr lang="en-US" altLang="ja-JP" b="1" dirty="0">
              <a:solidFill>
                <a:srgbClr val="FFC000"/>
              </a:solidFill>
              <a:latin typeface="+mj-ea"/>
              <a:ea typeface="+mj-ea"/>
            </a:endParaRPr>
          </a:p>
          <a:p>
            <a:pPr>
              <a:defRPr/>
            </a:pPr>
            <a:r>
              <a:rPr lang="ja-JP" altLang="en-US" dirty="0">
                <a:latin typeface="+mj-ea"/>
                <a:ea typeface="+mj-ea"/>
              </a:rPr>
              <a:t>規格要求事項を良く理解し、不要なルールがあれば削除</a:t>
            </a:r>
            <a:endParaRPr lang="en-US" altLang="ja-JP" dirty="0">
              <a:latin typeface="+mj-ea"/>
              <a:ea typeface="+mj-ea"/>
            </a:endParaRPr>
          </a:p>
          <a:p>
            <a:pPr>
              <a:defRPr/>
            </a:pPr>
            <a:r>
              <a:rPr lang="ja-JP" altLang="en-US" dirty="0">
                <a:latin typeface="+mj-ea"/>
                <a:ea typeface="+mj-ea"/>
              </a:rPr>
              <a:t>実作業と異なる手順は改定すること</a:t>
            </a:r>
          </a:p>
        </p:txBody>
      </p:sp>
      <p:sp>
        <p:nvSpPr>
          <p:cNvPr id="8" name="テキスト ボックス 7">
            <a:extLst>
              <a:ext uri="{FF2B5EF4-FFF2-40B4-BE49-F238E27FC236}">
                <a16:creationId xmlns:a16="http://schemas.microsoft.com/office/drawing/2014/main" id="{576B23D3-FD49-484C-AA0B-8EE6C1367CDC}"/>
              </a:ext>
            </a:extLst>
          </p:cNvPr>
          <p:cNvSpPr txBox="1"/>
          <p:nvPr/>
        </p:nvSpPr>
        <p:spPr>
          <a:xfrm>
            <a:off x="233363" y="3929063"/>
            <a:ext cx="8677275" cy="1384300"/>
          </a:xfrm>
          <a:prstGeom prst="rect">
            <a:avLst/>
          </a:prstGeom>
          <a:noFill/>
          <a:ln w="19050">
            <a:solidFill>
              <a:schemeClr val="tx1"/>
            </a:solidFill>
          </a:ln>
        </p:spPr>
        <p:txBody>
          <a:bodyPr>
            <a:spAutoFit/>
          </a:bodyPr>
          <a:lstStyle/>
          <a:p>
            <a:pPr>
              <a:defRPr/>
            </a:pPr>
            <a:r>
              <a:rPr lang="ja-JP" altLang="en-US" b="1" dirty="0">
                <a:solidFill>
                  <a:srgbClr val="FFC000"/>
                </a:solidFill>
                <a:latin typeface="+mj-ea"/>
                <a:ea typeface="+mj-ea"/>
              </a:rPr>
              <a:t>具体的な目標展開</a:t>
            </a:r>
            <a:endParaRPr lang="en-US" altLang="ja-JP" b="1" dirty="0">
              <a:solidFill>
                <a:srgbClr val="FFC000"/>
              </a:solidFill>
              <a:latin typeface="+mj-ea"/>
              <a:ea typeface="+mj-ea"/>
            </a:endParaRPr>
          </a:p>
          <a:p>
            <a:pPr>
              <a:defRPr/>
            </a:pPr>
            <a:r>
              <a:rPr lang="ja-JP" altLang="en-US" dirty="0">
                <a:latin typeface="Kosugi Maru"/>
              </a:rPr>
              <a:t>組織全体の目標が個人レベルまで落とし込まれ、全従業員が目的をもって具体的な目標を立てて活動すること</a:t>
            </a:r>
            <a:endParaRPr lang="en-US" altLang="ja-JP" dirty="0">
              <a:latin typeface="+mj-ea"/>
              <a:ea typeface="+mj-ea"/>
            </a:endParaRPr>
          </a:p>
        </p:txBody>
      </p:sp>
      <p:sp>
        <p:nvSpPr>
          <p:cNvPr id="9" name="テキスト ボックス 8">
            <a:extLst>
              <a:ext uri="{FF2B5EF4-FFF2-40B4-BE49-F238E27FC236}">
                <a16:creationId xmlns:a16="http://schemas.microsoft.com/office/drawing/2014/main" id="{FA6C34E1-251D-46F0-B3F7-87428C694C26}"/>
              </a:ext>
            </a:extLst>
          </p:cNvPr>
          <p:cNvSpPr txBox="1"/>
          <p:nvPr/>
        </p:nvSpPr>
        <p:spPr>
          <a:xfrm>
            <a:off x="233363" y="5326063"/>
            <a:ext cx="8677275" cy="1385887"/>
          </a:xfrm>
          <a:prstGeom prst="rect">
            <a:avLst/>
          </a:prstGeom>
          <a:noFill/>
          <a:ln w="19050">
            <a:solidFill>
              <a:schemeClr val="tx1"/>
            </a:solidFill>
          </a:ln>
        </p:spPr>
        <p:txBody>
          <a:bodyPr>
            <a:spAutoFit/>
          </a:bodyPr>
          <a:lstStyle/>
          <a:p>
            <a:pPr>
              <a:defRPr/>
            </a:pPr>
            <a:r>
              <a:rPr lang="ja-JP" altLang="en-US" b="1" dirty="0">
                <a:solidFill>
                  <a:srgbClr val="FFC000"/>
                </a:solidFill>
                <a:latin typeface="+mj-ea"/>
                <a:ea typeface="+mj-ea"/>
              </a:rPr>
              <a:t>教育訓練</a:t>
            </a:r>
            <a:endParaRPr lang="en-US" altLang="ja-JP" b="1" dirty="0">
              <a:solidFill>
                <a:srgbClr val="FFC000"/>
              </a:solidFill>
              <a:latin typeface="+mj-ea"/>
              <a:ea typeface="+mj-ea"/>
            </a:endParaRPr>
          </a:p>
          <a:p>
            <a:pPr>
              <a:defRPr/>
            </a:pPr>
            <a:r>
              <a:rPr lang="ja-JP" altLang="en-US" dirty="0">
                <a:latin typeface="+mj-ea"/>
                <a:ea typeface="+mj-ea"/>
              </a:rPr>
              <a:t>一般社員や管理職層など組織全体の理解を促進し、</a:t>
            </a:r>
            <a:endParaRPr lang="en-US" altLang="ja-JP" dirty="0">
              <a:latin typeface="+mj-ea"/>
              <a:ea typeface="+mj-ea"/>
            </a:endParaRPr>
          </a:p>
          <a:p>
            <a:pPr>
              <a:defRPr/>
            </a:pPr>
            <a:r>
              <a:rPr lang="ja-JP" altLang="en-US" dirty="0">
                <a:latin typeface="+mj-ea"/>
                <a:ea typeface="+mj-ea"/>
              </a:rPr>
              <a:t>継続的改善の必要性を組織内に根付かせること</a:t>
            </a:r>
          </a:p>
        </p:txBody>
      </p:sp>
      <p:pic>
        <p:nvPicPr>
          <p:cNvPr id="10" name="図 7">
            <a:extLst>
              <a:ext uri="{FF2B5EF4-FFF2-40B4-BE49-F238E27FC236}">
                <a16:creationId xmlns:a16="http://schemas.microsoft.com/office/drawing/2014/main" id="{4777F928-6310-4544-9551-D0049BC84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656" y="116632"/>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Lst>
  </p:timing>
</p:sld>
</file>

<file path=ppt/theme/theme1.xml><?xml version="1.0" encoding="utf-8"?>
<a:theme xmlns:a="http://schemas.openxmlformats.org/drawingml/2006/main" name="Pulse">
  <a:themeElements>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e">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 typeface="Wingdings" panose="05000000000000000000" pitchFamily="2" charset="2"/>
          <a:buChar char="u"/>
          <a:tabLst/>
          <a:defRPr kumimoji="1" lang="ja-JP" altLang="en-US" sz="2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 typeface="Wingdings" panose="05000000000000000000" pitchFamily="2" charset="2"/>
          <a:buChar char="u"/>
          <a:tabLst/>
          <a:defRPr kumimoji="1" lang="ja-JP" altLang="en-US" sz="2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lnDef>
  </a:objectDefaults>
  <a:extraClrSchemeLst>
    <a:extraClrScheme>
      <a:clrScheme name="Pulse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e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e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e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e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Designs\Pulse.pot</Template>
  <TotalTime>1909</TotalTime>
  <Words>1657</Words>
  <Application>Microsoft Office PowerPoint</Application>
  <PresentationFormat>画面に合わせる (4:3)</PresentationFormat>
  <Paragraphs>174</Paragraphs>
  <Slides>21</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21</vt:i4>
      </vt:variant>
    </vt:vector>
  </HeadingPairs>
  <TitlesOfParts>
    <vt:vector size="31" baseType="lpstr">
      <vt:lpstr>HGSｺﾞｼｯｸE</vt:lpstr>
      <vt:lpstr>Kosugi Maru</vt:lpstr>
      <vt:lpstr>ＭＳ Ｐゴシック</vt:lpstr>
      <vt:lpstr>Arial</vt:lpstr>
      <vt:lpstr>Century</vt:lpstr>
      <vt:lpstr>Helvetica</vt:lpstr>
      <vt:lpstr>Open Sans</vt:lpstr>
      <vt:lpstr>Times New Roman</vt:lpstr>
      <vt:lpstr>Wingdings</vt:lpstr>
      <vt:lpstr>Pulse</vt:lpstr>
      <vt:lpstr>試験検査業務における ISO9001の概要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鉄鉱石中の全鉄定量方法 前処理方法の検討 </dc:title>
  <dc:creator>英則</dc:creator>
  <cp:lastModifiedBy>kojima@get-c.co.jp</cp:lastModifiedBy>
  <cp:revision>207</cp:revision>
  <dcterms:created xsi:type="dcterms:W3CDTF">2004-10-08T02:01:27Z</dcterms:created>
  <dcterms:modified xsi:type="dcterms:W3CDTF">2021-07-14T02:35:16Z</dcterms:modified>
</cp:coreProperties>
</file>