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2"/>
  </p:notesMasterIdLst>
  <p:sldIdLst>
    <p:sldId id="256" r:id="rId2"/>
    <p:sldId id="277" r:id="rId3"/>
    <p:sldId id="270" r:id="rId4"/>
    <p:sldId id="260" r:id="rId5"/>
    <p:sldId id="262" r:id="rId6"/>
    <p:sldId id="263" r:id="rId7"/>
    <p:sldId id="269" r:id="rId8"/>
    <p:sldId id="267" r:id="rId9"/>
    <p:sldId id="261" r:id="rId10"/>
    <p:sldId id="278" r:id="rId11"/>
    <p:sldId id="279" r:id="rId12"/>
    <p:sldId id="271" r:id="rId13"/>
    <p:sldId id="265" r:id="rId14"/>
    <p:sldId id="283" r:id="rId15"/>
    <p:sldId id="272" r:id="rId16"/>
    <p:sldId id="273" r:id="rId17"/>
    <p:sldId id="274" r:id="rId18"/>
    <p:sldId id="275" r:id="rId19"/>
    <p:sldId id="276" r:id="rId20"/>
    <p:sldId id="282" r:id="rId21"/>
  </p:sldIdLst>
  <p:sldSz cx="9144000" cy="6858000" type="screen4x3"/>
  <p:notesSz cx="6858000" cy="9144000"/>
  <p:defaultTextStyle>
    <a:defPPr>
      <a:defRPr lang="ja-JP"/>
    </a:defPPr>
    <a:lvl1pPr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chi" initials="" lastIdx="1" clrIdx="0"/>
  <p:cmAuthor id="2" name="ユーザー名不明1" initials="ユーザー名不明1"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99"/>
    <a:srgbClr val="FF0066"/>
    <a:srgbClr val="00FF99"/>
    <a:srgbClr val="09E1D7"/>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9" autoAdjust="0"/>
  </p:normalViewPr>
  <p:slideViewPr>
    <p:cSldViewPr>
      <p:cViewPr varScale="1">
        <p:scale>
          <a:sx n="68" d="100"/>
          <a:sy n="68"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8796642-BAC6-4C10-9832-649958181E9A}"/>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FontTx/>
              <a:buNone/>
              <a:defRPr sz="1200"/>
            </a:lvl1pPr>
          </a:lstStyle>
          <a:p>
            <a:pPr>
              <a:defRPr/>
            </a:pPr>
            <a:endParaRPr lang="en-US" altLang="ja-JP"/>
          </a:p>
        </p:txBody>
      </p:sp>
      <p:sp>
        <p:nvSpPr>
          <p:cNvPr id="3075" name="Rectangle 3">
            <a:extLst>
              <a:ext uri="{FF2B5EF4-FFF2-40B4-BE49-F238E27FC236}">
                <a16:creationId xmlns:a16="http://schemas.microsoft.com/office/drawing/2014/main" id="{93FACFBA-3EB8-4942-B4C2-7DCE19978027}"/>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buFontTx/>
              <a:buNone/>
              <a:defRPr sz="1200"/>
            </a:lvl1pPr>
          </a:lstStyle>
          <a:p>
            <a:pPr>
              <a:defRPr/>
            </a:pPr>
            <a:endParaRPr lang="en-US" altLang="ja-JP"/>
          </a:p>
        </p:txBody>
      </p:sp>
      <p:sp>
        <p:nvSpPr>
          <p:cNvPr id="3076" name="Rectangle 4">
            <a:extLst>
              <a:ext uri="{FF2B5EF4-FFF2-40B4-BE49-F238E27FC236}">
                <a16:creationId xmlns:a16="http://schemas.microsoft.com/office/drawing/2014/main" id="{038C9E33-5C78-4F6A-A75E-1284CD4FFDA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AA27C243-2ABC-4B57-9F19-A5B2F1CA8466}"/>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8" name="Rectangle 6">
            <a:extLst>
              <a:ext uri="{FF2B5EF4-FFF2-40B4-BE49-F238E27FC236}">
                <a16:creationId xmlns:a16="http://schemas.microsoft.com/office/drawing/2014/main" id="{81F49442-9EEA-43B9-9852-11F9DD64DAC6}"/>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FontTx/>
              <a:buNone/>
              <a:defRPr sz="1200"/>
            </a:lvl1pPr>
          </a:lstStyle>
          <a:p>
            <a:pPr>
              <a:defRPr/>
            </a:pPr>
            <a:endParaRPr lang="en-US" altLang="ja-JP"/>
          </a:p>
        </p:txBody>
      </p:sp>
      <p:sp>
        <p:nvSpPr>
          <p:cNvPr id="3079" name="Rectangle 7">
            <a:extLst>
              <a:ext uri="{FF2B5EF4-FFF2-40B4-BE49-F238E27FC236}">
                <a16:creationId xmlns:a16="http://schemas.microsoft.com/office/drawing/2014/main" id="{2DCF07F5-7A80-4B5C-B35B-1CF8900E6A8B}"/>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buFontTx/>
              <a:buNone/>
              <a:defRPr sz="1200"/>
            </a:lvl1pPr>
          </a:lstStyle>
          <a:p>
            <a:pPr>
              <a:defRPr/>
            </a:pPr>
            <a:fld id="{9437F660-CED2-45A3-9E91-3DBAD80552DF}"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68249DDD-9358-48E5-BA46-7E8C85E1E5B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50" charset="-128"/>
              </a:defRPr>
            </a:lvl9pPr>
          </a:lstStyle>
          <a:p>
            <a:fld id="{51DBAA5C-4BCC-4E89-BBA5-EC48A38B2FC3}" type="slidenum">
              <a:rPr lang="en-US" altLang="ja-JP" sz="1200" smtClean="0"/>
              <a:pPr/>
              <a:t>1</a:t>
            </a:fld>
            <a:endParaRPr lang="en-US" altLang="ja-JP" sz="1200"/>
          </a:p>
        </p:txBody>
      </p:sp>
      <p:sp>
        <p:nvSpPr>
          <p:cNvPr id="5123" name="Rectangle 2">
            <a:extLst>
              <a:ext uri="{FF2B5EF4-FFF2-40B4-BE49-F238E27FC236}">
                <a16:creationId xmlns:a16="http://schemas.microsoft.com/office/drawing/2014/main" id="{1995C9A6-2663-4DF6-876B-302E8BECD3A9}"/>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9FA1226F-FA50-45E3-A067-A2E6587E4FF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ja-JP"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2CAA25A3-2912-451B-84A1-A7927C47CD30}"/>
              </a:ext>
            </a:extLst>
          </p:cNvPr>
          <p:cNvGrpSpPr>
            <a:grpSpLocks/>
          </p:cNvGrpSpPr>
          <p:nvPr/>
        </p:nvGrpSpPr>
        <p:grpSpPr bwMode="auto">
          <a:xfrm>
            <a:off x="-9525" y="-20638"/>
            <a:ext cx="9153525" cy="6878638"/>
            <a:chOff x="-6" y="-13"/>
            <a:chExt cx="5766" cy="4333"/>
          </a:xfrm>
        </p:grpSpPr>
        <p:sp>
          <p:nvSpPr>
            <p:cNvPr id="5" name="Rectangle 3">
              <a:extLst>
                <a:ext uri="{FF2B5EF4-FFF2-40B4-BE49-F238E27FC236}">
                  <a16:creationId xmlns:a16="http://schemas.microsoft.com/office/drawing/2014/main" id="{456DFF9D-A07F-4F21-979E-9658F3CEA078}"/>
                </a:ext>
              </a:extLst>
            </p:cNvPr>
            <p:cNvSpPr>
              <a:spLocks noChangeArrowheads="1"/>
            </p:cNvSpPr>
            <p:nvPr/>
          </p:nvSpPr>
          <p:spPr bwMode="invGray">
            <a:xfrm>
              <a:off x="5549" y="0"/>
              <a:ext cx="211" cy="4320"/>
            </a:xfrm>
            <a:prstGeom prst="rect">
              <a:avLst/>
            </a:prstGeom>
            <a:gradFill rotWithShape="0">
              <a:gsLst>
                <a:gs pos="0">
                  <a:schemeClr val="accent2"/>
                </a:gs>
                <a:gs pos="50000">
                  <a:schemeClr val="hlink"/>
                </a:gs>
                <a:gs pos="100000">
                  <a:schemeClr val="accent2"/>
                </a:gs>
              </a:gsLst>
              <a:lin ang="0" scaled="1"/>
            </a:gradFill>
            <a:ln>
              <a:noFill/>
            </a:ln>
          </p:spPr>
          <p:txBody>
            <a:bodyPr wrap="none" anchor="ctr"/>
            <a:lstStyle/>
            <a:p>
              <a:pPr eaLnBrk="1" hangingPunct="1">
                <a:lnSpc>
                  <a:spcPct val="90000"/>
                </a:lnSpc>
                <a:spcBef>
                  <a:spcPct val="20000"/>
                </a:spcBef>
                <a:buFont typeface="Wingdings" panose="05000000000000000000" pitchFamily="2" charset="2"/>
                <a:buChar char="u"/>
                <a:defRPr/>
              </a:pPr>
              <a:endParaRPr lang="ja-JP" altLang="en-US"/>
            </a:p>
          </p:txBody>
        </p:sp>
        <p:sp>
          <p:nvSpPr>
            <p:cNvPr id="6" name="Freeform 4">
              <a:extLst>
                <a:ext uri="{FF2B5EF4-FFF2-40B4-BE49-F238E27FC236}">
                  <a16:creationId xmlns:a16="http://schemas.microsoft.com/office/drawing/2014/main" id="{BD0028E7-12A9-4475-A6B1-A3ABD8D5CABE}"/>
                </a:ext>
              </a:extLst>
            </p:cNvPr>
            <p:cNvSpPr>
              <a:spLocks/>
            </p:cNvSpPr>
            <p:nvPr/>
          </p:nvSpPr>
          <p:spPr bwMode="white">
            <a:xfrm>
              <a:off x="-6" y="2828"/>
              <a:ext cx="3625" cy="1492"/>
            </a:xfrm>
            <a:custGeom>
              <a:avLst/>
              <a:gdLst>
                <a:gd name="T0" fmla="*/ 0 w 3625"/>
                <a:gd name="T1" fmla="*/ 1491 h 1492"/>
                <a:gd name="T2" fmla="*/ 0 w 3625"/>
                <a:gd name="T3" fmla="*/ 0 h 1492"/>
                <a:gd name="T4" fmla="*/ 171 w 3625"/>
                <a:gd name="T5" fmla="*/ 3 h 1492"/>
                <a:gd name="T6" fmla="*/ 355 w 3625"/>
                <a:gd name="T7" fmla="*/ 9 h 1492"/>
                <a:gd name="T8" fmla="*/ 499 w 3625"/>
                <a:gd name="T9" fmla="*/ 21 h 1492"/>
                <a:gd name="T10" fmla="*/ 650 w 3625"/>
                <a:gd name="T11" fmla="*/ 36 h 1492"/>
                <a:gd name="T12" fmla="*/ 809 w 3625"/>
                <a:gd name="T13" fmla="*/ 54 h 1492"/>
                <a:gd name="T14" fmla="*/ 957 w 3625"/>
                <a:gd name="T15" fmla="*/ 78 h 1492"/>
                <a:gd name="T16" fmla="*/ 1119 w 3625"/>
                <a:gd name="T17" fmla="*/ 105 h 1492"/>
                <a:gd name="T18" fmla="*/ 1261 w 3625"/>
                <a:gd name="T19" fmla="*/ 133 h 1492"/>
                <a:gd name="T20" fmla="*/ 1441 w 3625"/>
                <a:gd name="T21" fmla="*/ 175 h 1492"/>
                <a:gd name="T22" fmla="*/ 1598 w 3625"/>
                <a:gd name="T23" fmla="*/ 217 h 1492"/>
                <a:gd name="T24" fmla="*/ 1763 w 3625"/>
                <a:gd name="T25" fmla="*/ 269 h 1492"/>
                <a:gd name="T26" fmla="*/ 1887 w 3625"/>
                <a:gd name="T27" fmla="*/ 308 h 1492"/>
                <a:gd name="T28" fmla="*/ 2085 w 3625"/>
                <a:gd name="T29" fmla="*/ 384 h 1492"/>
                <a:gd name="T30" fmla="*/ 2230 w 3625"/>
                <a:gd name="T31" fmla="*/ 444 h 1492"/>
                <a:gd name="T32" fmla="*/ 2456 w 3625"/>
                <a:gd name="T33" fmla="*/ 547 h 1492"/>
                <a:gd name="T34" fmla="*/ 2666 w 3625"/>
                <a:gd name="T35" fmla="*/ 662 h 1492"/>
                <a:gd name="T36" fmla="*/ 2859 w 3625"/>
                <a:gd name="T37" fmla="*/ 786 h 1492"/>
                <a:gd name="T38" fmla="*/ 3046 w 3625"/>
                <a:gd name="T39" fmla="*/ 920 h 1492"/>
                <a:gd name="T40" fmla="*/ 3193 w 3625"/>
                <a:gd name="T41" fmla="*/ 1038 h 1492"/>
                <a:gd name="T42" fmla="*/ 3332 w 3625"/>
                <a:gd name="T43" fmla="*/ 1168 h 1492"/>
                <a:gd name="T44" fmla="*/ 3440 w 3625"/>
                <a:gd name="T45" fmla="*/ 1280 h 1492"/>
                <a:gd name="T46" fmla="*/ 3524 w 3625"/>
                <a:gd name="T47" fmla="*/ 1380 h 1492"/>
                <a:gd name="T48" fmla="*/ 3624 w 3625"/>
                <a:gd name="T49" fmla="*/ 1491 h 1492"/>
                <a:gd name="T50" fmla="*/ 3608 w 3625"/>
                <a:gd name="T51" fmla="*/ 1491 h 1492"/>
                <a:gd name="T52" fmla="*/ 0 w 3625"/>
                <a:gd name="T53" fmla="*/ 1491 h 14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7" name="Freeform 5">
              <a:extLst>
                <a:ext uri="{FF2B5EF4-FFF2-40B4-BE49-F238E27FC236}">
                  <a16:creationId xmlns:a16="http://schemas.microsoft.com/office/drawing/2014/main" id="{251BDE6A-DCCC-4E33-A197-4FC465E9614C}"/>
                </a:ext>
              </a:extLst>
            </p:cNvPr>
            <p:cNvSpPr>
              <a:spLocks/>
            </p:cNvSpPr>
            <p:nvPr/>
          </p:nvSpPr>
          <p:spPr bwMode="white">
            <a:xfrm>
              <a:off x="0" y="2405"/>
              <a:ext cx="5143" cy="1902"/>
            </a:xfrm>
            <a:custGeom>
              <a:avLst/>
              <a:gdLst>
                <a:gd name="T0" fmla="*/ 2718 w 5143"/>
                <a:gd name="T1" fmla="*/ 405 h 1902"/>
                <a:gd name="T2" fmla="*/ 2466 w 5143"/>
                <a:gd name="T3" fmla="*/ 333 h 1902"/>
                <a:gd name="T4" fmla="*/ 2202 w 5143"/>
                <a:gd name="T5" fmla="*/ 261 h 1902"/>
                <a:gd name="T6" fmla="*/ 1929 w 5143"/>
                <a:gd name="T7" fmla="*/ 198 h 1902"/>
                <a:gd name="T8" fmla="*/ 1695 w 5143"/>
                <a:gd name="T9" fmla="*/ 153 h 1902"/>
                <a:gd name="T10" fmla="*/ 1434 w 5143"/>
                <a:gd name="T11" fmla="*/ 111 h 1902"/>
                <a:gd name="T12" fmla="*/ 1188 w 5143"/>
                <a:gd name="T13" fmla="*/ 75 h 1902"/>
                <a:gd name="T14" fmla="*/ 957 w 5143"/>
                <a:gd name="T15" fmla="*/ 48 h 1902"/>
                <a:gd name="T16" fmla="*/ 747 w 5143"/>
                <a:gd name="T17" fmla="*/ 30 h 1902"/>
                <a:gd name="T18" fmla="*/ 501 w 5143"/>
                <a:gd name="T19" fmla="*/ 15 h 1902"/>
                <a:gd name="T20" fmla="*/ 246 w 5143"/>
                <a:gd name="T21" fmla="*/ 3 h 1902"/>
                <a:gd name="T22" fmla="*/ 0 w 5143"/>
                <a:gd name="T23" fmla="*/ 0 h 1902"/>
                <a:gd name="T24" fmla="*/ 0 w 5143"/>
                <a:gd name="T25" fmla="*/ 275 h 1902"/>
                <a:gd name="T26" fmla="*/ 0 w 5143"/>
                <a:gd name="T27" fmla="*/ 345 h 1902"/>
                <a:gd name="T28" fmla="*/ 0 w 5143"/>
                <a:gd name="T29" fmla="*/ 275 h 1902"/>
                <a:gd name="T30" fmla="*/ 0 w 5143"/>
                <a:gd name="T31" fmla="*/ 342 h 1902"/>
                <a:gd name="T32" fmla="*/ 339 w 5143"/>
                <a:gd name="T33" fmla="*/ 351 h 1902"/>
                <a:gd name="T34" fmla="*/ 606 w 5143"/>
                <a:gd name="T35" fmla="*/ 372 h 1902"/>
                <a:gd name="T36" fmla="*/ 852 w 5143"/>
                <a:gd name="T37" fmla="*/ 399 h 1902"/>
                <a:gd name="T38" fmla="*/ 1068 w 5143"/>
                <a:gd name="T39" fmla="*/ 435 h 1902"/>
                <a:gd name="T40" fmla="*/ 1275 w 5143"/>
                <a:gd name="T41" fmla="*/ 474 h 1902"/>
                <a:gd name="T42" fmla="*/ 1545 w 5143"/>
                <a:gd name="T43" fmla="*/ 540 h 1902"/>
                <a:gd name="T44" fmla="*/ 1761 w 5143"/>
                <a:gd name="T45" fmla="*/ 603 h 1902"/>
                <a:gd name="T46" fmla="*/ 1971 w 5143"/>
                <a:gd name="T47" fmla="*/ 678 h 1902"/>
                <a:gd name="T48" fmla="*/ 2166 w 5143"/>
                <a:gd name="T49" fmla="*/ 747 h 1902"/>
                <a:gd name="T50" fmla="*/ 2397 w 5143"/>
                <a:gd name="T51" fmla="*/ 852 h 1902"/>
                <a:gd name="T52" fmla="*/ 2613 w 5143"/>
                <a:gd name="T53" fmla="*/ 960 h 1902"/>
                <a:gd name="T54" fmla="*/ 2832 w 5143"/>
                <a:gd name="T55" fmla="*/ 1095 h 1902"/>
                <a:gd name="T56" fmla="*/ 3012 w 5143"/>
                <a:gd name="T57" fmla="*/ 1212 h 1902"/>
                <a:gd name="T58" fmla="*/ 3186 w 5143"/>
                <a:gd name="T59" fmla="*/ 1347 h 1902"/>
                <a:gd name="T60" fmla="*/ 3351 w 5143"/>
                <a:gd name="T61" fmla="*/ 1497 h 1902"/>
                <a:gd name="T62" fmla="*/ 3480 w 5143"/>
                <a:gd name="T63" fmla="*/ 1629 h 1902"/>
                <a:gd name="T64" fmla="*/ 3612 w 5143"/>
                <a:gd name="T65" fmla="*/ 1785 h 1902"/>
                <a:gd name="T66" fmla="*/ 3699 w 5143"/>
                <a:gd name="T67" fmla="*/ 1901 h 1902"/>
                <a:gd name="T68" fmla="*/ 5142 w 5143"/>
                <a:gd name="T69" fmla="*/ 1901 h 1902"/>
                <a:gd name="T70" fmla="*/ 5076 w 5143"/>
                <a:gd name="T71" fmla="*/ 1827 h 1902"/>
                <a:gd name="T72" fmla="*/ 4968 w 5143"/>
                <a:gd name="T73" fmla="*/ 1707 h 1902"/>
                <a:gd name="T74" fmla="*/ 4797 w 5143"/>
                <a:gd name="T75" fmla="*/ 1539 h 1902"/>
                <a:gd name="T76" fmla="*/ 4617 w 5143"/>
                <a:gd name="T77" fmla="*/ 1383 h 1902"/>
                <a:gd name="T78" fmla="*/ 4410 w 5143"/>
                <a:gd name="T79" fmla="*/ 1221 h 1902"/>
                <a:gd name="T80" fmla="*/ 4185 w 5143"/>
                <a:gd name="T81" fmla="*/ 1071 h 1902"/>
                <a:gd name="T82" fmla="*/ 3960 w 5143"/>
                <a:gd name="T83" fmla="*/ 939 h 1902"/>
                <a:gd name="T84" fmla="*/ 3708 w 5143"/>
                <a:gd name="T85" fmla="*/ 801 h 1902"/>
                <a:gd name="T86" fmla="*/ 3492 w 5143"/>
                <a:gd name="T87" fmla="*/ 702 h 1902"/>
                <a:gd name="T88" fmla="*/ 3231 w 5143"/>
                <a:gd name="T89" fmla="*/ 588 h 1902"/>
                <a:gd name="T90" fmla="*/ 2964 w 5143"/>
                <a:gd name="T91" fmla="*/ 489 h 1902"/>
                <a:gd name="T92" fmla="*/ 2718 w 5143"/>
                <a:gd name="T93" fmla="*/ 405 h 19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8" name="Freeform 6">
              <a:extLst>
                <a:ext uri="{FF2B5EF4-FFF2-40B4-BE49-F238E27FC236}">
                  <a16:creationId xmlns:a16="http://schemas.microsoft.com/office/drawing/2014/main" id="{D5A9C849-62B8-4D36-AC8D-25E2685CEBA2}"/>
                </a:ext>
              </a:extLst>
            </p:cNvPr>
            <p:cNvSpPr>
              <a:spLocks/>
            </p:cNvSpPr>
            <p:nvPr/>
          </p:nvSpPr>
          <p:spPr bwMode="white">
            <a:xfrm>
              <a:off x="0" y="1982"/>
              <a:ext cx="5760" cy="2325"/>
            </a:xfrm>
            <a:custGeom>
              <a:avLst/>
              <a:gdLst>
                <a:gd name="T0" fmla="*/ 0 w 5760"/>
                <a:gd name="T1" fmla="*/ 0 h 2325"/>
                <a:gd name="T2" fmla="*/ 0 w 5760"/>
                <a:gd name="T3" fmla="*/ 339 h 2325"/>
                <a:gd name="T4" fmla="*/ 558 w 5760"/>
                <a:gd name="T5" fmla="*/ 357 h 2325"/>
                <a:gd name="T6" fmla="*/ 807 w 5760"/>
                <a:gd name="T7" fmla="*/ 375 h 2325"/>
                <a:gd name="T8" fmla="*/ 1056 w 5760"/>
                <a:gd name="T9" fmla="*/ 399 h 2325"/>
                <a:gd name="T10" fmla="*/ 1272 w 5760"/>
                <a:gd name="T11" fmla="*/ 426 h 2325"/>
                <a:gd name="T12" fmla="*/ 1539 w 5760"/>
                <a:gd name="T13" fmla="*/ 465 h 2325"/>
                <a:gd name="T14" fmla="*/ 1791 w 5760"/>
                <a:gd name="T15" fmla="*/ 510 h 2325"/>
                <a:gd name="T16" fmla="*/ 2076 w 5760"/>
                <a:gd name="T17" fmla="*/ 570 h 2325"/>
                <a:gd name="T18" fmla="*/ 2334 w 5760"/>
                <a:gd name="T19" fmla="*/ 630 h 2325"/>
                <a:gd name="T20" fmla="*/ 2544 w 5760"/>
                <a:gd name="T21" fmla="*/ 687 h 2325"/>
                <a:gd name="T22" fmla="*/ 2775 w 5760"/>
                <a:gd name="T23" fmla="*/ 759 h 2325"/>
                <a:gd name="T24" fmla="*/ 3003 w 5760"/>
                <a:gd name="T25" fmla="*/ 837 h 2325"/>
                <a:gd name="T26" fmla="*/ 3231 w 5760"/>
                <a:gd name="T27" fmla="*/ 924 h 2325"/>
                <a:gd name="T28" fmla="*/ 3438 w 5760"/>
                <a:gd name="T29" fmla="*/ 1005 h 2325"/>
                <a:gd name="T30" fmla="*/ 3663 w 5760"/>
                <a:gd name="T31" fmla="*/ 1110 h 2325"/>
                <a:gd name="T32" fmla="*/ 3903 w 5760"/>
                <a:gd name="T33" fmla="*/ 1233 h 2325"/>
                <a:gd name="T34" fmla="*/ 4149 w 5760"/>
                <a:gd name="T35" fmla="*/ 1374 h 2325"/>
                <a:gd name="T36" fmla="*/ 4353 w 5760"/>
                <a:gd name="T37" fmla="*/ 1506 h 2325"/>
                <a:gd name="T38" fmla="*/ 4491 w 5760"/>
                <a:gd name="T39" fmla="*/ 1602 h 2325"/>
                <a:gd name="T40" fmla="*/ 4668 w 5760"/>
                <a:gd name="T41" fmla="*/ 1740 h 2325"/>
                <a:gd name="T42" fmla="*/ 4824 w 5760"/>
                <a:gd name="T43" fmla="*/ 1875 h 2325"/>
                <a:gd name="T44" fmla="*/ 4968 w 5760"/>
                <a:gd name="T45" fmla="*/ 2016 h 2325"/>
                <a:gd name="T46" fmla="*/ 5100 w 5760"/>
                <a:gd name="T47" fmla="*/ 2154 h 2325"/>
                <a:gd name="T48" fmla="*/ 5238 w 5760"/>
                <a:gd name="T49" fmla="*/ 2324 h 2325"/>
                <a:gd name="T50" fmla="*/ 5759 w 5760"/>
                <a:gd name="T51" fmla="*/ 2324 h 2325"/>
                <a:gd name="T52" fmla="*/ 5759 w 5760"/>
                <a:gd name="T53" fmla="*/ 1245 h 2325"/>
                <a:gd name="T54" fmla="*/ 5580 w 5760"/>
                <a:gd name="T55" fmla="*/ 1119 h 2325"/>
                <a:gd name="T56" fmla="*/ 5400 w 5760"/>
                <a:gd name="T57" fmla="*/ 1020 h 2325"/>
                <a:gd name="T58" fmla="*/ 5205 w 5760"/>
                <a:gd name="T59" fmla="*/ 918 h 2325"/>
                <a:gd name="T60" fmla="*/ 5031 w 5760"/>
                <a:gd name="T61" fmla="*/ 837 h 2325"/>
                <a:gd name="T62" fmla="*/ 4866 w 5760"/>
                <a:gd name="T63" fmla="*/ 771 h 2325"/>
                <a:gd name="T64" fmla="*/ 4710 w 5760"/>
                <a:gd name="T65" fmla="*/ 711 h 2325"/>
                <a:gd name="T66" fmla="*/ 4545 w 5760"/>
                <a:gd name="T67" fmla="*/ 651 h 2325"/>
                <a:gd name="T68" fmla="*/ 4386 w 5760"/>
                <a:gd name="T69" fmla="*/ 600 h 2325"/>
                <a:gd name="T70" fmla="*/ 4248 w 5760"/>
                <a:gd name="T71" fmla="*/ 552 h 2325"/>
                <a:gd name="T72" fmla="*/ 3993 w 5760"/>
                <a:gd name="T73" fmla="*/ 483 h 2325"/>
                <a:gd name="T74" fmla="*/ 3777 w 5760"/>
                <a:gd name="T75" fmla="*/ 423 h 2325"/>
                <a:gd name="T76" fmla="*/ 3564 w 5760"/>
                <a:gd name="T77" fmla="*/ 375 h 2325"/>
                <a:gd name="T78" fmla="*/ 3282 w 5760"/>
                <a:gd name="T79" fmla="*/ 312 h 2325"/>
                <a:gd name="T80" fmla="*/ 3003 w 5760"/>
                <a:gd name="T81" fmla="*/ 261 h 2325"/>
                <a:gd name="T82" fmla="*/ 2733 w 5760"/>
                <a:gd name="T83" fmla="*/ 213 h 2325"/>
                <a:gd name="T84" fmla="*/ 2451 w 5760"/>
                <a:gd name="T85" fmla="*/ 171 h 2325"/>
                <a:gd name="T86" fmla="*/ 2211 w 5760"/>
                <a:gd name="T87" fmla="*/ 138 h 2325"/>
                <a:gd name="T88" fmla="*/ 1974 w 5760"/>
                <a:gd name="T89" fmla="*/ 108 h 2325"/>
                <a:gd name="T90" fmla="*/ 1665 w 5760"/>
                <a:gd name="T91" fmla="*/ 81 h 2325"/>
                <a:gd name="T92" fmla="*/ 1437 w 5760"/>
                <a:gd name="T93" fmla="*/ 60 h 2325"/>
                <a:gd name="T94" fmla="*/ 1125 w 5760"/>
                <a:gd name="T95" fmla="*/ 36 h 2325"/>
                <a:gd name="T96" fmla="*/ 828 w 5760"/>
                <a:gd name="T97" fmla="*/ 21 h 2325"/>
                <a:gd name="T98" fmla="*/ 558 w 5760"/>
                <a:gd name="T99" fmla="*/ 12 h 2325"/>
                <a:gd name="T100" fmla="*/ 282 w 5760"/>
                <a:gd name="T101" fmla="*/ 3 h 2325"/>
                <a:gd name="T102" fmla="*/ 0 w 5760"/>
                <a:gd name="T103" fmla="*/ 0 h 2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9" name="Freeform 7">
              <a:extLst>
                <a:ext uri="{FF2B5EF4-FFF2-40B4-BE49-F238E27FC236}">
                  <a16:creationId xmlns:a16="http://schemas.microsoft.com/office/drawing/2014/main" id="{E6D5066B-3111-44A3-84D3-9544B9C1CEA1}"/>
                </a:ext>
              </a:extLst>
            </p:cNvPr>
            <p:cNvSpPr>
              <a:spLocks/>
            </p:cNvSpPr>
            <p:nvPr/>
          </p:nvSpPr>
          <p:spPr bwMode="white">
            <a:xfrm>
              <a:off x="0" y="1550"/>
              <a:ext cx="5760" cy="1573"/>
            </a:xfrm>
            <a:custGeom>
              <a:avLst/>
              <a:gdLst>
                <a:gd name="T0" fmla="*/ 0 w 5760"/>
                <a:gd name="T1" fmla="*/ 0 h 1573"/>
                <a:gd name="T2" fmla="*/ 0 w 5760"/>
                <a:gd name="T3" fmla="*/ 351 h 1573"/>
                <a:gd name="T4" fmla="*/ 282 w 5760"/>
                <a:gd name="T5" fmla="*/ 357 h 1573"/>
                <a:gd name="T6" fmla="*/ 627 w 5760"/>
                <a:gd name="T7" fmla="*/ 363 h 1573"/>
                <a:gd name="T8" fmla="*/ 960 w 5760"/>
                <a:gd name="T9" fmla="*/ 375 h 1573"/>
                <a:gd name="T10" fmla="*/ 1218 w 5760"/>
                <a:gd name="T11" fmla="*/ 393 h 1573"/>
                <a:gd name="T12" fmla="*/ 1470 w 5760"/>
                <a:gd name="T13" fmla="*/ 411 h 1573"/>
                <a:gd name="T14" fmla="*/ 1746 w 5760"/>
                <a:gd name="T15" fmla="*/ 435 h 1573"/>
                <a:gd name="T16" fmla="*/ 2022 w 5760"/>
                <a:gd name="T17" fmla="*/ 462 h 1573"/>
                <a:gd name="T18" fmla="*/ 2340 w 5760"/>
                <a:gd name="T19" fmla="*/ 504 h 1573"/>
                <a:gd name="T20" fmla="*/ 2664 w 5760"/>
                <a:gd name="T21" fmla="*/ 549 h 1573"/>
                <a:gd name="T22" fmla="*/ 2952 w 5760"/>
                <a:gd name="T23" fmla="*/ 597 h 1573"/>
                <a:gd name="T24" fmla="*/ 3225 w 5760"/>
                <a:gd name="T25" fmla="*/ 648 h 1573"/>
                <a:gd name="T26" fmla="*/ 3513 w 5760"/>
                <a:gd name="T27" fmla="*/ 708 h 1573"/>
                <a:gd name="T28" fmla="*/ 3693 w 5760"/>
                <a:gd name="T29" fmla="*/ 750 h 1573"/>
                <a:gd name="T30" fmla="*/ 3936 w 5760"/>
                <a:gd name="T31" fmla="*/ 810 h 1573"/>
                <a:gd name="T32" fmla="*/ 4095 w 5760"/>
                <a:gd name="T33" fmla="*/ 855 h 1573"/>
                <a:gd name="T34" fmla="*/ 4281 w 5760"/>
                <a:gd name="T35" fmla="*/ 909 h 1573"/>
                <a:gd name="T36" fmla="*/ 4503 w 5760"/>
                <a:gd name="T37" fmla="*/ 981 h 1573"/>
                <a:gd name="T38" fmla="*/ 4704 w 5760"/>
                <a:gd name="T39" fmla="*/ 1053 h 1573"/>
                <a:gd name="T40" fmla="*/ 4911 w 5760"/>
                <a:gd name="T41" fmla="*/ 1131 h 1573"/>
                <a:gd name="T42" fmla="*/ 5073 w 5760"/>
                <a:gd name="T43" fmla="*/ 1197 h 1573"/>
                <a:gd name="T44" fmla="*/ 5256 w 5760"/>
                <a:gd name="T45" fmla="*/ 1281 h 1573"/>
                <a:gd name="T46" fmla="*/ 5475 w 5760"/>
                <a:gd name="T47" fmla="*/ 1401 h 1573"/>
                <a:gd name="T48" fmla="*/ 5628 w 5760"/>
                <a:gd name="T49" fmla="*/ 1482 h 1573"/>
                <a:gd name="T50" fmla="*/ 5759 w 5760"/>
                <a:gd name="T51" fmla="*/ 1572 h 1573"/>
                <a:gd name="T52" fmla="*/ 5759 w 5760"/>
                <a:gd name="T53" fmla="*/ 633 h 1573"/>
                <a:gd name="T54" fmla="*/ 5493 w 5760"/>
                <a:gd name="T55" fmla="*/ 570 h 1573"/>
                <a:gd name="T56" fmla="*/ 5214 w 5760"/>
                <a:gd name="T57" fmla="*/ 501 h 1573"/>
                <a:gd name="T58" fmla="*/ 4950 w 5760"/>
                <a:gd name="T59" fmla="*/ 444 h 1573"/>
                <a:gd name="T60" fmla="*/ 4701 w 5760"/>
                <a:gd name="T61" fmla="*/ 396 h 1573"/>
                <a:gd name="T62" fmla="*/ 4425 w 5760"/>
                <a:gd name="T63" fmla="*/ 348 h 1573"/>
                <a:gd name="T64" fmla="*/ 4110 w 5760"/>
                <a:gd name="T65" fmla="*/ 294 h 1573"/>
                <a:gd name="T66" fmla="*/ 3813 w 5760"/>
                <a:gd name="T67" fmla="*/ 252 h 1573"/>
                <a:gd name="T68" fmla="*/ 3549 w 5760"/>
                <a:gd name="T69" fmla="*/ 213 h 1573"/>
                <a:gd name="T70" fmla="*/ 3261 w 5760"/>
                <a:gd name="T71" fmla="*/ 183 h 1573"/>
                <a:gd name="T72" fmla="*/ 3015 w 5760"/>
                <a:gd name="T73" fmla="*/ 153 h 1573"/>
                <a:gd name="T74" fmla="*/ 2757 w 5760"/>
                <a:gd name="T75" fmla="*/ 129 h 1573"/>
                <a:gd name="T76" fmla="*/ 2520 w 5760"/>
                <a:gd name="T77" fmla="*/ 105 h 1573"/>
                <a:gd name="T78" fmla="*/ 2301 w 5760"/>
                <a:gd name="T79" fmla="*/ 87 h 1573"/>
                <a:gd name="T80" fmla="*/ 2013 w 5760"/>
                <a:gd name="T81" fmla="*/ 66 h 1573"/>
                <a:gd name="T82" fmla="*/ 1731 w 5760"/>
                <a:gd name="T83" fmla="*/ 48 h 1573"/>
                <a:gd name="T84" fmla="*/ 1524 w 5760"/>
                <a:gd name="T85" fmla="*/ 39 h 1573"/>
                <a:gd name="T86" fmla="*/ 1260 w 5760"/>
                <a:gd name="T87" fmla="*/ 27 h 1573"/>
                <a:gd name="T88" fmla="*/ 966 w 5760"/>
                <a:gd name="T89" fmla="*/ 15 h 1573"/>
                <a:gd name="T90" fmla="*/ 714 w 5760"/>
                <a:gd name="T91" fmla="*/ 12 h 1573"/>
                <a:gd name="T92" fmla="*/ 510 w 5760"/>
                <a:gd name="T93" fmla="*/ 6 h 1573"/>
                <a:gd name="T94" fmla="*/ 243 w 5760"/>
                <a:gd name="T95" fmla="*/ 0 h 1573"/>
                <a:gd name="T96" fmla="*/ 0 w 5760"/>
                <a:gd name="T97" fmla="*/ 0 h 15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 name="Freeform 8">
              <a:extLst>
                <a:ext uri="{FF2B5EF4-FFF2-40B4-BE49-F238E27FC236}">
                  <a16:creationId xmlns:a16="http://schemas.microsoft.com/office/drawing/2014/main" id="{4CBDAC7E-D56C-41C4-9D7F-A71CDE2DF81D}"/>
                </a:ext>
              </a:extLst>
            </p:cNvPr>
            <p:cNvSpPr>
              <a:spLocks/>
            </p:cNvSpPr>
            <p:nvPr/>
          </p:nvSpPr>
          <p:spPr bwMode="white">
            <a:xfrm>
              <a:off x="0" y="1130"/>
              <a:ext cx="5760" cy="970"/>
            </a:xfrm>
            <a:custGeom>
              <a:avLst/>
              <a:gdLst>
                <a:gd name="T0" fmla="*/ 0 w 5760"/>
                <a:gd name="T1" fmla="*/ 0 h 970"/>
                <a:gd name="T2" fmla="*/ 0 w 5760"/>
                <a:gd name="T3" fmla="*/ 339 h 970"/>
                <a:gd name="T4" fmla="*/ 318 w 5760"/>
                <a:gd name="T5" fmla="*/ 342 h 970"/>
                <a:gd name="T6" fmla="*/ 591 w 5760"/>
                <a:gd name="T7" fmla="*/ 348 h 970"/>
                <a:gd name="T8" fmla="*/ 846 w 5760"/>
                <a:gd name="T9" fmla="*/ 354 h 970"/>
                <a:gd name="T10" fmla="*/ 1074 w 5760"/>
                <a:gd name="T11" fmla="*/ 360 h 970"/>
                <a:gd name="T12" fmla="*/ 1314 w 5760"/>
                <a:gd name="T13" fmla="*/ 366 h 970"/>
                <a:gd name="T14" fmla="*/ 1599 w 5760"/>
                <a:gd name="T15" fmla="*/ 381 h 970"/>
                <a:gd name="T16" fmla="*/ 1911 w 5760"/>
                <a:gd name="T17" fmla="*/ 399 h 970"/>
                <a:gd name="T18" fmla="*/ 2241 w 5760"/>
                <a:gd name="T19" fmla="*/ 420 h 970"/>
                <a:gd name="T20" fmla="*/ 2619 w 5760"/>
                <a:gd name="T21" fmla="*/ 453 h 970"/>
                <a:gd name="T22" fmla="*/ 2889 w 5760"/>
                <a:gd name="T23" fmla="*/ 477 h 970"/>
                <a:gd name="T24" fmla="*/ 3177 w 5760"/>
                <a:gd name="T25" fmla="*/ 507 h 970"/>
                <a:gd name="T26" fmla="*/ 3498 w 5760"/>
                <a:gd name="T27" fmla="*/ 543 h 970"/>
                <a:gd name="T28" fmla="*/ 3813 w 5760"/>
                <a:gd name="T29" fmla="*/ 585 h 970"/>
                <a:gd name="T30" fmla="*/ 4044 w 5760"/>
                <a:gd name="T31" fmla="*/ 618 h 970"/>
                <a:gd name="T32" fmla="*/ 4365 w 5760"/>
                <a:gd name="T33" fmla="*/ 669 h 970"/>
                <a:gd name="T34" fmla="*/ 4683 w 5760"/>
                <a:gd name="T35" fmla="*/ 726 h 970"/>
                <a:gd name="T36" fmla="*/ 4980 w 5760"/>
                <a:gd name="T37" fmla="*/ 786 h 970"/>
                <a:gd name="T38" fmla="*/ 5268 w 5760"/>
                <a:gd name="T39" fmla="*/ 846 h 970"/>
                <a:gd name="T40" fmla="*/ 5646 w 5760"/>
                <a:gd name="T41" fmla="*/ 942 h 970"/>
                <a:gd name="T42" fmla="*/ 5759 w 5760"/>
                <a:gd name="T43" fmla="*/ 969 h 970"/>
                <a:gd name="T44" fmla="*/ 5759 w 5760"/>
                <a:gd name="T45" fmla="*/ 0 h 970"/>
                <a:gd name="T46" fmla="*/ 0 w 5760"/>
                <a:gd name="T47" fmla="*/ 0 h 9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1" name="Freeform 9">
              <a:extLst>
                <a:ext uri="{FF2B5EF4-FFF2-40B4-BE49-F238E27FC236}">
                  <a16:creationId xmlns:a16="http://schemas.microsoft.com/office/drawing/2014/main" id="{36DD9D1B-F58B-43A1-B6B2-3002FB5BC983}"/>
                </a:ext>
              </a:extLst>
            </p:cNvPr>
            <p:cNvSpPr>
              <a:spLocks/>
            </p:cNvSpPr>
            <p:nvPr/>
          </p:nvSpPr>
          <p:spPr bwMode="white">
            <a:xfrm>
              <a:off x="0" y="-13"/>
              <a:ext cx="5760" cy="1060"/>
            </a:xfrm>
            <a:custGeom>
              <a:avLst/>
              <a:gdLst>
                <a:gd name="T0" fmla="*/ 0 w 5760"/>
                <a:gd name="T1" fmla="*/ 753 h 1060"/>
                <a:gd name="T2" fmla="*/ 0 w 5760"/>
                <a:gd name="T3" fmla="*/ 1059 h 1060"/>
                <a:gd name="T4" fmla="*/ 5759 w 5760"/>
                <a:gd name="T5" fmla="*/ 1059 h 1060"/>
                <a:gd name="T6" fmla="*/ 5759 w 5760"/>
                <a:gd name="T7" fmla="*/ 0 h 1060"/>
                <a:gd name="T8" fmla="*/ 5430 w 5760"/>
                <a:gd name="T9" fmla="*/ 0 h 1060"/>
                <a:gd name="T10" fmla="*/ 5298 w 5760"/>
                <a:gd name="T11" fmla="*/ 84 h 1060"/>
                <a:gd name="T12" fmla="*/ 5136 w 5760"/>
                <a:gd name="T13" fmla="*/ 159 h 1060"/>
                <a:gd name="T14" fmla="*/ 4968 w 5760"/>
                <a:gd name="T15" fmla="*/ 222 h 1060"/>
                <a:gd name="T16" fmla="*/ 4812 w 5760"/>
                <a:gd name="T17" fmla="*/ 267 h 1060"/>
                <a:gd name="T18" fmla="*/ 4626 w 5760"/>
                <a:gd name="T19" fmla="*/ 324 h 1060"/>
                <a:gd name="T20" fmla="*/ 4440 w 5760"/>
                <a:gd name="T21" fmla="*/ 366 h 1060"/>
                <a:gd name="T22" fmla="*/ 4230 w 5760"/>
                <a:gd name="T23" fmla="*/ 414 h 1060"/>
                <a:gd name="T24" fmla="*/ 3939 w 5760"/>
                <a:gd name="T25" fmla="*/ 468 h 1060"/>
                <a:gd name="T26" fmla="*/ 3711 w 5760"/>
                <a:gd name="T27" fmla="*/ 504 h 1060"/>
                <a:gd name="T28" fmla="*/ 3441 w 5760"/>
                <a:gd name="T29" fmla="*/ 543 h 1060"/>
                <a:gd name="T30" fmla="*/ 3189 w 5760"/>
                <a:gd name="T31" fmla="*/ 579 h 1060"/>
                <a:gd name="T32" fmla="*/ 2925 w 5760"/>
                <a:gd name="T33" fmla="*/ 606 h 1060"/>
                <a:gd name="T34" fmla="*/ 2679 w 5760"/>
                <a:gd name="T35" fmla="*/ 633 h 1060"/>
                <a:gd name="T36" fmla="*/ 2418 w 5760"/>
                <a:gd name="T37" fmla="*/ 654 h 1060"/>
                <a:gd name="T38" fmla="*/ 2142 w 5760"/>
                <a:gd name="T39" fmla="*/ 675 h 1060"/>
                <a:gd name="T40" fmla="*/ 1896 w 5760"/>
                <a:gd name="T41" fmla="*/ 693 h 1060"/>
                <a:gd name="T42" fmla="*/ 1647 w 5760"/>
                <a:gd name="T43" fmla="*/ 708 h 1060"/>
                <a:gd name="T44" fmla="*/ 1404 w 5760"/>
                <a:gd name="T45" fmla="*/ 720 h 1060"/>
                <a:gd name="T46" fmla="*/ 1170 w 5760"/>
                <a:gd name="T47" fmla="*/ 732 h 1060"/>
                <a:gd name="T48" fmla="*/ 906 w 5760"/>
                <a:gd name="T49" fmla="*/ 738 h 1060"/>
                <a:gd name="T50" fmla="*/ 534 w 5760"/>
                <a:gd name="T51" fmla="*/ 747 h 1060"/>
                <a:gd name="T52" fmla="*/ 201 w 5760"/>
                <a:gd name="T53" fmla="*/ 753 h 1060"/>
                <a:gd name="T54" fmla="*/ 0 w 5760"/>
                <a:gd name="T55" fmla="*/ 753 h 10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2" name="Freeform 10">
              <a:extLst>
                <a:ext uri="{FF2B5EF4-FFF2-40B4-BE49-F238E27FC236}">
                  <a16:creationId xmlns:a16="http://schemas.microsoft.com/office/drawing/2014/main" id="{EBE3F5DA-2AE1-4A8F-AEDE-76AD2E07D85C}"/>
                </a:ext>
              </a:extLst>
            </p:cNvPr>
            <p:cNvSpPr>
              <a:spLocks/>
            </p:cNvSpPr>
            <p:nvPr/>
          </p:nvSpPr>
          <p:spPr bwMode="white">
            <a:xfrm>
              <a:off x="0" y="-13"/>
              <a:ext cx="5284" cy="673"/>
            </a:xfrm>
            <a:custGeom>
              <a:avLst/>
              <a:gdLst>
                <a:gd name="T0" fmla="*/ 0 w 5284"/>
                <a:gd name="T1" fmla="*/ 366 h 673"/>
                <a:gd name="T2" fmla="*/ 0 w 5284"/>
                <a:gd name="T3" fmla="*/ 672 h 673"/>
                <a:gd name="T4" fmla="*/ 303 w 5284"/>
                <a:gd name="T5" fmla="*/ 672 h 673"/>
                <a:gd name="T6" fmla="*/ 723 w 5284"/>
                <a:gd name="T7" fmla="*/ 663 h 673"/>
                <a:gd name="T8" fmla="*/ 1020 w 5284"/>
                <a:gd name="T9" fmla="*/ 654 h 673"/>
                <a:gd name="T10" fmla="*/ 1302 w 5284"/>
                <a:gd name="T11" fmla="*/ 642 h 673"/>
                <a:gd name="T12" fmla="*/ 1554 w 5284"/>
                <a:gd name="T13" fmla="*/ 630 h 673"/>
                <a:gd name="T14" fmla="*/ 1779 w 5284"/>
                <a:gd name="T15" fmla="*/ 615 h 673"/>
                <a:gd name="T16" fmla="*/ 1962 w 5284"/>
                <a:gd name="T17" fmla="*/ 606 h 673"/>
                <a:gd name="T18" fmla="*/ 2193 w 5284"/>
                <a:gd name="T19" fmla="*/ 588 h 673"/>
                <a:gd name="T20" fmla="*/ 2448 w 5284"/>
                <a:gd name="T21" fmla="*/ 570 h 673"/>
                <a:gd name="T22" fmla="*/ 2700 w 5284"/>
                <a:gd name="T23" fmla="*/ 546 h 673"/>
                <a:gd name="T24" fmla="*/ 2904 w 5284"/>
                <a:gd name="T25" fmla="*/ 528 h 673"/>
                <a:gd name="T26" fmla="*/ 3138 w 5284"/>
                <a:gd name="T27" fmla="*/ 498 h 673"/>
                <a:gd name="T28" fmla="*/ 3324 w 5284"/>
                <a:gd name="T29" fmla="*/ 474 h 673"/>
                <a:gd name="T30" fmla="*/ 3534 w 5284"/>
                <a:gd name="T31" fmla="*/ 447 h 673"/>
                <a:gd name="T32" fmla="*/ 3735 w 5284"/>
                <a:gd name="T33" fmla="*/ 420 h 673"/>
                <a:gd name="T34" fmla="*/ 3933 w 5284"/>
                <a:gd name="T35" fmla="*/ 384 h 673"/>
                <a:gd name="T36" fmla="*/ 4116 w 5284"/>
                <a:gd name="T37" fmla="*/ 351 h 673"/>
                <a:gd name="T38" fmla="*/ 4266 w 5284"/>
                <a:gd name="T39" fmla="*/ 318 h 673"/>
                <a:gd name="T40" fmla="*/ 4446 w 5284"/>
                <a:gd name="T41" fmla="*/ 279 h 673"/>
                <a:gd name="T42" fmla="*/ 4620 w 5284"/>
                <a:gd name="T43" fmla="*/ 237 h 673"/>
                <a:gd name="T44" fmla="*/ 4779 w 5284"/>
                <a:gd name="T45" fmla="*/ 192 h 673"/>
                <a:gd name="T46" fmla="*/ 4920 w 5284"/>
                <a:gd name="T47" fmla="*/ 147 h 673"/>
                <a:gd name="T48" fmla="*/ 5085 w 5284"/>
                <a:gd name="T49" fmla="*/ 90 h 673"/>
                <a:gd name="T50" fmla="*/ 5193 w 5284"/>
                <a:gd name="T51" fmla="*/ 42 h 673"/>
                <a:gd name="T52" fmla="*/ 5283 w 5284"/>
                <a:gd name="T53" fmla="*/ 0 h 673"/>
                <a:gd name="T54" fmla="*/ 3201 w 5284"/>
                <a:gd name="T55" fmla="*/ 0 h 673"/>
                <a:gd name="T56" fmla="*/ 2982 w 5284"/>
                <a:gd name="T57" fmla="*/ 57 h 673"/>
                <a:gd name="T58" fmla="*/ 2775 w 5284"/>
                <a:gd name="T59" fmla="*/ 108 h 673"/>
                <a:gd name="T60" fmla="*/ 2562 w 5284"/>
                <a:gd name="T61" fmla="*/ 150 h 673"/>
                <a:gd name="T62" fmla="*/ 2397 w 5284"/>
                <a:gd name="T63" fmla="*/ 183 h 673"/>
                <a:gd name="T64" fmla="*/ 2205 w 5284"/>
                <a:gd name="T65" fmla="*/ 213 h 673"/>
                <a:gd name="T66" fmla="*/ 2001 w 5284"/>
                <a:gd name="T67" fmla="*/ 243 h 673"/>
                <a:gd name="T68" fmla="*/ 1776 w 5284"/>
                <a:gd name="T69" fmla="*/ 273 h 673"/>
                <a:gd name="T70" fmla="*/ 1536 w 5284"/>
                <a:gd name="T71" fmla="*/ 297 h 673"/>
                <a:gd name="T72" fmla="*/ 1344 w 5284"/>
                <a:gd name="T73" fmla="*/ 312 h 673"/>
                <a:gd name="T74" fmla="*/ 1134 w 5284"/>
                <a:gd name="T75" fmla="*/ 330 h 673"/>
                <a:gd name="T76" fmla="*/ 921 w 5284"/>
                <a:gd name="T77" fmla="*/ 342 h 673"/>
                <a:gd name="T78" fmla="*/ 696 w 5284"/>
                <a:gd name="T79" fmla="*/ 354 h 673"/>
                <a:gd name="T80" fmla="*/ 501 w 5284"/>
                <a:gd name="T81" fmla="*/ 360 h 673"/>
                <a:gd name="T82" fmla="*/ 279 w 5284"/>
                <a:gd name="T83" fmla="*/ 366 h 673"/>
                <a:gd name="T84" fmla="*/ 99 w 5284"/>
                <a:gd name="T85" fmla="*/ 369 h 673"/>
                <a:gd name="T86" fmla="*/ 0 w 5284"/>
                <a:gd name="T87" fmla="*/ 366 h 6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3" name="Freeform 11">
              <a:extLst>
                <a:ext uri="{FF2B5EF4-FFF2-40B4-BE49-F238E27FC236}">
                  <a16:creationId xmlns:a16="http://schemas.microsoft.com/office/drawing/2014/main" id="{62EAE580-EC33-41CF-B973-D3A255E889A3}"/>
                </a:ext>
              </a:extLst>
            </p:cNvPr>
            <p:cNvSpPr>
              <a:spLocks/>
            </p:cNvSpPr>
            <p:nvPr/>
          </p:nvSpPr>
          <p:spPr bwMode="white">
            <a:xfrm>
              <a:off x="0" y="-13"/>
              <a:ext cx="2884" cy="286"/>
            </a:xfrm>
            <a:custGeom>
              <a:avLst/>
              <a:gdLst>
                <a:gd name="T0" fmla="*/ 0 w 2884"/>
                <a:gd name="T1" fmla="*/ 0 h 286"/>
                <a:gd name="T2" fmla="*/ 0 w 2884"/>
                <a:gd name="T3" fmla="*/ 285 h 286"/>
                <a:gd name="T4" fmla="*/ 192 w 2884"/>
                <a:gd name="T5" fmla="*/ 285 h 286"/>
                <a:gd name="T6" fmla="*/ 384 w 2884"/>
                <a:gd name="T7" fmla="*/ 282 h 286"/>
                <a:gd name="T8" fmla="*/ 579 w 2884"/>
                <a:gd name="T9" fmla="*/ 276 h 286"/>
                <a:gd name="T10" fmla="*/ 789 w 2884"/>
                <a:gd name="T11" fmla="*/ 267 h 286"/>
                <a:gd name="T12" fmla="*/ 999 w 2884"/>
                <a:gd name="T13" fmla="*/ 258 h 286"/>
                <a:gd name="T14" fmla="*/ 1161 w 2884"/>
                <a:gd name="T15" fmla="*/ 246 h 286"/>
                <a:gd name="T16" fmla="*/ 1302 w 2884"/>
                <a:gd name="T17" fmla="*/ 234 h 286"/>
                <a:gd name="T18" fmla="*/ 1458 w 2884"/>
                <a:gd name="T19" fmla="*/ 222 h 286"/>
                <a:gd name="T20" fmla="*/ 1665 w 2884"/>
                <a:gd name="T21" fmla="*/ 201 h 286"/>
                <a:gd name="T22" fmla="*/ 1992 w 2884"/>
                <a:gd name="T23" fmla="*/ 159 h 286"/>
                <a:gd name="T24" fmla="*/ 2301 w 2884"/>
                <a:gd name="T25" fmla="*/ 117 h 286"/>
                <a:gd name="T26" fmla="*/ 2604 w 2884"/>
                <a:gd name="T27" fmla="*/ 60 h 286"/>
                <a:gd name="T28" fmla="*/ 2883 w 2884"/>
                <a:gd name="T29" fmla="*/ 0 h 286"/>
                <a:gd name="T30" fmla="*/ 0 w 2884"/>
                <a:gd name="T31" fmla="*/ 0 h 2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36876" name="Rectangle 12"/>
          <p:cNvSpPr>
            <a:spLocks noGrp="1" noChangeArrowheads="1"/>
          </p:cNvSpPr>
          <p:nvPr>
            <p:ph type="ctrTitle" sz="quarter"/>
          </p:nvPr>
        </p:nvSpPr>
        <p:spPr>
          <a:xfrm>
            <a:off x="685800" y="2057400"/>
            <a:ext cx="7772400" cy="1143000"/>
          </a:xfrm>
        </p:spPr>
        <p:txBody>
          <a:bodyPr/>
          <a:lstStyle>
            <a:lvl1pPr>
              <a:defRPr/>
            </a:lvl1pPr>
          </a:lstStyle>
          <a:p>
            <a:pPr lvl="0"/>
            <a:r>
              <a:rPr lang="ja-JP" altLang="en-US" noProof="0"/>
              <a:t>マスタ タイトルの書式設定</a:t>
            </a:r>
          </a:p>
        </p:txBody>
      </p:sp>
      <p:sp>
        <p:nvSpPr>
          <p:cNvPr id="36877" name="Rectangle 1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ja-JP" altLang="en-US" noProof="0"/>
              <a:t>マスタ サブタイトルの書式設定</a:t>
            </a:r>
          </a:p>
        </p:txBody>
      </p:sp>
      <p:sp>
        <p:nvSpPr>
          <p:cNvPr id="14" name="Rectangle 14">
            <a:extLst>
              <a:ext uri="{FF2B5EF4-FFF2-40B4-BE49-F238E27FC236}">
                <a16:creationId xmlns:a16="http://schemas.microsoft.com/office/drawing/2014/main" id="{20C1D1B8-1D32-4F19-9D3B-3D15D9F3C80B}"/>
              </a:ext>
            </a:extLst>
          </p:cNvPr>
          <p:cNvSpPr>
            <a:spLocks noGrp="1" noChangeArrowheads="1"/>
          </p:cNvSpPr>
          <p:nvPr>
            <p:ph type="dt" sz="quarter" idx="10"/>
          </p:nvPr>
        </p:nvSpPr>
        <p:spPr/>
        <p:txBody>
          <a:bodyPr/>
          <a:lstStyle>
            <a:lvl1pPr>
              <a:defRPr/>
            </a:lvl1pPr>
          </a:lstStyle>
          <a:p>
            <a:pPr>
              <a:defRPr/>
            </a:pPr>
            <a:endParaRPr lang="en-US" altLang="ja-JP"/>
          </a:p>
        </p:txBody>
      </p:sp>
      <p:sp>
        <p:nvSpPr>
          <p:cNvPr id="15" name="Rectangle 15">
            <a:extLst>
              <a:ext uri="{FF2B5EF4-FFF2-40B4-BE49-F238E27FC236}">
                <a16:creationId xmlns:a16="http://schemas.microsoft.com/office/drawing/2014/main" id="{EF782F63-A691-4EBC-A426-6376BFD523F1}"/>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16" name="Rectangle 16">
            <a:extLst>
              <a:ext uri="{FF2B5EF4-FFF2-40B4-BE49-F238E27FC236}">
                <a16:creationId xmlns:a16="http://schemas.microsoft.com/office/drawing/2014/main" id="{428837A1-6183-4082-BED9-6D6756DDD61B}"/>
              </a:ext>
            </a:extLst>
          </p:cNvPr>
          <p:cNvSpPr>
            <a:spLocks noGrp="1" noChangeArrowheads="1"/>
          </p:cNvSpPr>
          <p:nvPr>
            <p:ph type="sldNum" sz="quarter" idx="12"/>
          </p:nvPr>
        </p:nvSpPr>
        <p:spPr/>
        <p:txBody>
          <a:bodyPr/>
          <a:lstStyle>
            <a:lvl1pPr>
              <a:defRPr/>
            </a:lvl1pPr>
          </a:lstStyle>
          <a:p>
            <a:pPr>
              <a:defRPr/>
            </a:pPr>
            <a:fld id="{1E4D3F3F-31ED-4DAB-BD9B-A71B63C9D9A0}" type="slidenum">
              <a:rPr lang="en-US" altLang="ja-JP"/>
              <a:pPr>
                <a:defRPr/>
              </a:pPr>
              <a:t>‹#›</a:t>
            </a:fld>
            <a:endParaRPr lang="en-US" altLang="ja-JP"/>
          </a:p>
        </p:txBody>
      </p:sp>
    </p:spTree>
    <p:extLst>
      <p:ext uri="{BB962C8B-B14F-4D97-AF65-F5344CB8AC3E}">
        <p14:creationId xmlns:p14="http://schemas.microsoft.com/office/powerpoint/2010/main" val="3811189320"/>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4">
            <a:extLst>
              <a:ext uri="{FF2B5EF4-FFF2-40B4-BE49-F238E27FC236}">
                <a16:creationId xmlns:a16="http://schemas.microsoft.com/office/drawing/2014/main" id="{4BDECB83-9B1A-49EF-9D03-F5CB563F144C}"/>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B056880A-8B73-4A09-87DD-4C30353998CE}"/>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2757D6AA-3564-4A31-B0A7-845576332B29}"/>
              </a:ext>
            </a:extLst>
          </p:cNvPr>
          <p:cNvSpPr>
            <a:spLocks noGrp="1" noChangeArrowheads="1"/>
          </p:cNvSpPr>
          <p:nvPr>
            <p:ph type="sldNum" sz="quarter" idx="12"/>
          </p:nvPr>
        </p:nvSpPr>
        <p:spPr>
          <a:ln/>
        </p:spPr>
        <p:txBody>
          <a:bodyPr/>
          <a:lstStyle>
            <a:lvl1pPr>
              <a:defRPr/>
            </a:lvl1pPr>
          </a:lstStyle>
          <a:p>
            <a:pPr>
              <a:defRPr/>
            </a:pPr>
            <a:fld id="{21CC2B01-CDA2-4182-9672-D9253F59B981}" type="slidenum">
              <a:rPr lang="en-US" altLang="ja-JP"/>
              <a:pPr>
                <a:defRPr/>
              </a:pPr>
              <a:t>‹#›</a:t>
            </a:fld>
            <a:endParaRPr lang="en-US" altLang="ja-JP"/>
          </a:p>
        </p:txBody>
      </p:sp>
    </p:spTree>
    <p:extLst>
      <p:ext uri="{BB962C8B-B14F-4D97-AF65-F5344CB8AC3E}">
        <p14:creationId xmlns:p14="http://schemas.microsoft.com/office/powerpoint/2010/main" val="3844062123"/>
      </p:ext>
    </p:extLst>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Rectangle 14">
            <a:extLst>
              <a:ext uri="{FF2B5EF4-FFF2-40B4-BE49-F238E27FC236}">
                <a16:creationId xmlns:a16="http://schemas.microsoft.com/office/drawing/2014/main" id="{9A40D40F-00D9-4E13-ADAD-ED73F01E166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54C32BC0-752E-4A69-9E7F-62A51CC13F2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DF0B7419-84C4-4A88-A106-931B75BADF48}"/>
              </a:ext>
            </a:extLst>
          </p:cNvPr>
          <p:cNvSpPr>
            <a:spLocks noGrp="1" noChangeArrowheads="1"/>
          </p:cNvSpPr>
          <p:nvPr>
            <p:ph type="sldNum" sz="quarter" idx="12"/>
          </p:nvPr>
        </p:nvSpPr>
        <p:spPr>
          <a:ln/>
        </p:spPr>
        <p:txBody>
          <a:bodyPr/>
          <a:lstStyle>
            <a:lvl1pPr>
              <a:defRPr/>
            </a:lvl1pPr>
          </a:lstStyle>
          <a:p>
            <a:pPr>
              <a:defRPr/>
            </a:pPr>
            <a:fld id="{62F44506-DEB1-4765-87B3-DE52238C7474}" type="slidenum">
              <a:rPr lang="en-US" altLang="ja-JP"/>
              <a:pPr>
                <a:defRPr/>
              </a:pPr>
              <a:t>‹#›</a:t>
            </a:fld>
            <a:endParaRPr lang="en-US" altLang="ja-JP"/>
          </a:p>
        </p:txBody>
      </p:sp>
    </p:spTree>
    <p:extLst>
      <p:ext uri="{BB962C8B-B14F-4D97-AF65-F5344CB8AC3E}">
        <p14:creationId xmlns:p14="http://schemas.microsoft.com/office/powerpoint/2010/main" val="1990387264"/>
      </p:ext>
    </p:extLst>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85800" y="1981200"/>
            <a:ext cx="3810000" cy="4114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981200"/>
            <a:ext cx="3810000" cy="4114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4">
            <a:extLst>
              <a:ext uri="{FF2B5EF4-FFF2-40B4-BE49-F238E27FC236}">
                <a16:creationId xmlns:a16="http://schemas.microsoft.com/office/drawing/2014/main" id="{C4004555-5203-47AA-A9D2-9D247EA43B6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5">
            <a:extLst>
              <a:ext uri="{FF2B5EF4-FFF2-40B4-BE49-F238E27FC236}">
                <a16:creationId xmlns:a16="http://schemas.microsoft.com/office/drawing/2014/main" id="{5FACEB6D-97E4-4F9A-8D3D-016FE90B3BFE}"/>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a:extLst>
              <a:ext uri="{FF2B5EF4-FFF2-40B4-BE49-F238E27FC236}">
                <a16:creationId xmlns:a16="http://schemas.microsoft.com/office/drawing/2014/main" id="{488A8DDE-54BD-4765-A8D3-FF9A239B8A8E}"/>
              </a:ext>
            </a:extLst>
          </p:cNvPr>
          <p:cNvSpPr>
            <a:spLocks noGrp="1" noChangeArrowheads="1"/>
          </p:cNvSpPr>
          <p:nvPr>
            <p:ph type="sldNum" sz="quarter" idx="12"/>
          </p:nvPr>
        </p:nvSpPr>
        <p:spPr>
          <a:ln/>
        </p:spPr>
        <p:txBody>
          <a:bodyPr/>
          <a:lstStyle>
            <a:lvl1pPr>
              <a:defRPr/>
            </a:lvl1pPr>
          </a:lstStyle>
          <a:p>
            <a:pPr>
              <a:defRPr/>
            </a:pPr>
            <a:fld id="{AA602603-34FF-4EE1-93F2-85FBEC1796B4}" type="slidenum">
              <a:rPr lang="en-US" altLang="ja-JP"/>
              <a:pPr>
                <a:defRPr/>
              </a:pPr>
              <a:t>‹#›</a:t>
            </a:fld>
            <a:endParaRPr lang="en-US" altLang="ja-JP"/>
          </a:p>
        </p:txBody>
      </p:sp>
    </p:spTree>
    <p:extLst>
      <p:ext uri="{BB962C8B-B14F-4D97-AF65-F5344CB8AC3E}">
        <p14:creationId xmlns:p14="http://schemas.microsoft.com/office/powerpoint/2010/main" val="2606896359"/>
      </p:ext>
    </p:extLst>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4">
            <a:extLst>
              <a:ext uri="{FF2B5EF4-FFF2-40B4-BE49-F238E27FC236}">
                <a16:creationId xmlns:a16="http://schemas.microsoft.com/office/drawing/2014/main" id="{9B31F6C7-97E9-4D47-B975-35255096B7C2}"/>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15">
            <a:extLst>
              <a:ext uri="{FF2B5EF4-FFF2-40B4-BE49-F238E27FC236}">
                <a16:creationId xmlns:a16="http://schemas.microsoft.com/office/drawing/2014/main" id="{B3968B19-B387-4388-9A77-807625683A58}"/>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a:extLst>
              <a:ext uri="{FF2B5EF4-FFF2-40B4-BE49-F238E27FC236}">
                <a16:creationId xmlns:a16="http://schemas.microsoft.com/office/drawing/2014/main" id="{38E7D917-B47C-47E0-BD55-A15A829BCA02}"/>
              </a:ext>
            </a:extLst>
          </p:cNvPr>
          <p:cNvSpPr>
            <a:spLocks noGrp="1" noChangeArrowheads="1"/>
          </p:cNvSpPr>
          <p:nvPr>
            <p:ph type="sldNum" sz="quarter" idx="12"/>
          </p:nvPr>
        </p:nvSpPr>
        <p:spPr>
          <a:ln/>
        </p:spPr>
        <p:txBody>
          <a:bodyPr/>
          <a:lstStyle>
            <a:lvl1pPr>
              <a:defRPr/>
            </a:lvl1pPr>
          </a:lstStyle>
          <a:p>
            <a:pPr>
              <a:defRPr/>
            </a:pPr>
            <a:fld id="{3268E910-C5D9-4A31-A076-07DA75D24D7D}" type="slidenum">
              <a:rPr lang="en-US" altLang="ja-JP"/>
              <a:pPr>
                <a:defRPr/>
              </a:pPr>
              <a:t>‹#›</a:t>
            </a:fld>
            <a:endParaRPr lang="en-US" altLang="ja-JP"/>
          </a:p>
        </p:txBody>
      </p:sp>
    </p:spTree>
    <p:extLst>
      <p:ext uri="{BB962C8B-B14F-4D97-AF65-F5344CB8AC3E}">
        <p14:creationId xmlns:p14="http://schemas.microsoft.com/office/powerpoint/2010/main" val="1803165505"/>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4">
            <a:extLst>
              <a:ext uri="{FF2B5EF4-FFF2-40B4-BE49-F238E27FC236}">
                <a16:creationId xmlns:a16="http://schemas.microsoft.com/office/drawing/2014/main" id="{1598E3EA-7553-4D81-A8F2-ACA6F9ED06F7}"/>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15">
            <a:extLst>
              <a:ext uri="{FF2B5EF4-FFF2-40B4-BE49-F238E27FC236}">
                <a16:creationId xmlns:a16="http://schemas.microsoft.com/office/drawing/2014/main" id="{95D157EF-5B64-44D2-9B3B-F589DA425AB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a:extLst>
              <a:ext uri="{FF2B5EF4-FFF2-40B4-BE49-F238E27FC236}">
                <a16:creationId xmlns:a16="http://schemas.microsoft.com/office/drawing/2014/main" id="{282F4709-6AF4-4B21-95E3-E2C12E4867F3}"/>
              </a:ext>
            </a:extLst>
          </p:cNvPr>
          <p:cNvSpPr>
            <a:spLocks noGrp="1" noChangeArrowheads="1"/>
          </p:cNvSpPr>
          <p:nvPr>
            <p:ph type="sldNum" sz="quarter" idx="12"/>
          </p:nvPr>
        </p:nvSpPr>
        <p:spPr>
          <a:ln/>
        </p:spPr>
        <p:txBody>
          <a:bodyPr/>
          <a:lstStyle>
            <a:lvl1pPr>
              <a:defRPr/>
            </a:lvl1pPr>
          </a:lstStyle>
          <a:p>
            <a:pPr>
              <a:defRPr/>
            </a:pPr>
            <a:fld id="{DD62E5BA-A697-41F9-AE81-4AE3B748BD0D}" type="slidenum">
              <a:rPr lang="en-US" altLang="ja-JP"/>
              <a:pPr>
                <a:defRPr/>
              </a:pPr>
              <a:t>‹#›</a:t>
            </a:fld>
            <a:endParaRPr lang="en-US" altLang="ja-JP"/>
          </a:p>
        </p:txBody>
      </p:sp>
    </p:spTree>
    <p:extLst>
      <p:ext uri="{BB962C8B-B14F-4D97-AF65-F5344CB8AC3E}">
        <p14:creationId xmlns:p14="http://schemas.microsoft.com/office/powerpoint/2010/main" val="2956385411"/>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B75A0AC2-A627-4359-B28E-2C00C9A06DF5}"/>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15">
            <a:extLst>
              <a:ext uri="{FF2B5EF4-FFF2-40B4-BE49-F238E27FC236}">
                <a16:creationId xmlns:a16="http://schemas.microsoft.com/office/drawing/2014/main" id="{AD0A2350-2B1F-424B-9263-0EE17305B2A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a:extLst>
              <a:ext uri="{FF2B5EF4-FFF2-40B4-BE49-F238E27FC236}">
                <a16:creationId xmlns:a16="http://schemas.microsoft.com/office/drawing/2014/main" id="{E3AB4E48-CFDF-4BF4-94EB-BEC609717BB6}"/>
              </a:ext>
            </a:extLst>
          </p:cNvPr>
          <p:cNvSpPr>
            <a:spLocks noGrp="1" noChangeArrowheads="1"/>
          </p:cNvSpPr>
          <p:nvPr>
            <p:ph type="sldNum" sz="quarter" idx="12"/>
          </p:nvPr>
        </p:nvSpPr>
        <p:spPr>
          <a:ln/>
        </p:spPr>
        <p:txBody>
          <a:bodyPr/>
          <a:lstStyle>
            <a:lvl1pPr>
              <a:defRPr/>
            </a:lvl1pPr>
          </a:lstStyle>
          <a:p>
            <a:pPr>
              <a:defRPr/>
            </a:pPr>
            <a:fld id="{E49187D3-30ED-489C-88AD-99242AAD8164}" type="slidenum">
              <a:rPr lang="en-US" altLang="ja-JP"/>
              <a:pPr>
                <a:defRPr/>
              </a:pPr>
              <a:t>‹#›</a:t>
            </a:fld>
            <a:endParaRPr lang="en-US" altLang="ja-JP"/>
          </a:p>
        </p:txBody>
      </p:sp>
    </p:spTree>
    <p:extLst>
      <p:ext uri="{BB962C8B-B14F-4D97-AF65-F5344CB8AC3E}">
        <p14:creationId xmlns:p14="http://schemas.microsoft.com/office/powerpoint/2010/main" val="534411455"/>
      </p:ext>
    </p:extLst>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14">
            <a:extLst>
              <a:ext uri="{FF2B5EF4-FFF2-40B4-BE49-F238E27FC236}">
                <a16:creationId xmlns:a16="http://schemas.microsoft.com/office/drawing/2014/main" id="{6754200D-80AE-446F-A22D-9889ACEB0F7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5">
            <a:extLst>
              <a:ext uri="{FF2B5EF4-FFF2-40B4-BE49-F238E27FC236}">
                <a16:creationId xmlns:a16="http://schemas.microsoft.com/office/drawing/2014/main" id="{0C426500-C26C-489E-A460-D8FA130CB95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a:extLst>
              <a:ext uri="{FF2B5EF4-FFF2-40B4-BE49-F238E27FC236}">
                <a16:creationId xmlns:a16="http://schemas.microsoft.com/office/drawing/2014/main" id="{6030DA63-DBED-4C79-B202-0ACC7A191BF1}"/>
              </a:ext>
            </a:extLst>
          </p:cNvPr>
          <p:cNvSpPr>
            <a:spLocks noGrp="1" noChangeArrowheads="1"/>
          </p:cNvSpPr>
          <p:nvPr>
            <p:ph type="sldNum" sz="quarter" idx="12"/>
          </p:nvPr>
        </p:nvSpPr>
        <p:spPr>
          <a:ln/>
        </p:spPr>
        <p:txBody>
          <a:bodyPr/>
          <a:lstStyle>
            <a:lvl1pPr>
              <a:defRPr/>
            </a:lvl1pPr>
          </a:lstStyle>
          <a:p>
            <a:pPr>
              <a:defRPr/>
            </a:pPr>
            <a:fld id="{DAAFB2E5-85D6-4299-9A72-9057669EB2B3}" type="slidenum">
              <a:rPr lang="en-US" altLang="ja-JP"/>
              <a:pPr>
                <a:defRPr/>
              </a:pPr>
              <a:t>‹#›</a:t>
            </a:fld>
            <a:endParaRPr lang="en-US" altLang="ja-JP"/>
          </a:p>
        </p:txBody>
      </p:sp>
    </p:spTree>
    <p:extLst>
      <p:ext uri="{BB962C8B-B14F-4D97-AF65-F5344CB8AC3E}">
        <p14:creationId xmlns:p14="http://schemas.microsoft.com/office/powerpoint/2010/main" val="1295936288"/>
      </p:ext>
    </p:extLst>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14">
            <a:extLst>
              <a:ext uri="{FF2B5EF4-FFF2-40B4-BE49-F238E27FC236}">
                <a16:creationId xmlns:a16="http://schemas.microsoft.com/office/drawing/2014/main" id="{EBAFD1BA-09C8-4398-BBB5-9C0E5410546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5">
            <a:extLst>
              <a:ext uri="{FF2B5EF4-FFF2-40B4-BE49-F238E27FC236}">
                <a16:creationId xmlns:a16="http://schemas.microsoft.com/office/drawing/2014/main" id="{4458C1D9-C1B7-418E-8113-FC6AA4EC969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a:extLst>
              <a:ext uri="{FF2B5EF4-FFF2-40B4-BE49-F238E27FC236}">
                <a16:creationId xmlns:a16="http://schemas.microsoft.com/office/drawing/2014/main" id="{B6C4FA84-C39F-4EB9-94C1-24A788EE8D94}"/>
              </a:ext>
            </a:extLst>
          </p:cNvPr>
          <p:cNvSpPr>
            <a:spLocks noGrp="1" noChangeArrowheads="1"/>
          </p:cNvSpPr>
          <p:nvPr>
            <p:ph type="sldNum" sz="quarter" idx="12"/>
          </p:nvPr>
        </p:nvSpPr>
        <p:spPr>
          <a:ln/>
        </p:spPr>
        <p:txBody>
          <a:bodyPr/>
          <a:lstStyle>
            <a:lvl1pPr>
              <a:defRPr/>
            </a:lvl1pPr>
          </a:lstStyle>
          <a:p>
            <a:pPr>
              <a:defRPr/>
            </a:pPr>
            <a:fld id="{ED8EC223-FECB-47C3-A076-EBC556C714B6}" type="slidenum">
              <a:rPr lang="en-US" altLang="ja-JP"/>
              <a:pPr>
                <a:defRPr/>
              </a:pPr>
              <a:t>‹#›</a:t>
            </a:fld>
            <a:endParaRPr lang="en-US" altLang="ja-JP"/>
          </a:p>
        </p:txBody>
      </p:sp>
    </p:spTree>
    <p:extLst>
      <p:ext uri="{BB962C8B-B14F-4D97-AF65-F5344CB8AC3E}">
        <p14:creationId xmlns:p14="http://schemas.microsoft.com/office/powerpoint/2010/main" val="1903067815"/>
      </p:ext>
    </p:extLst>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4">
            <a:extLst>
              <a:ext uri="{FF2B5EF4-FFF2-40B4-BE49-F238E27FC236}">
                <a16:creationId xmlns:a16="http://schemas.microsoft.com/office/drawing/2014/main" id="{0CD952A8-1B69-4422-8250-91FA6C43A8B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F447912E-CFAD-4713-97FE-EA0C3858497D}"/>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7F7AF2C4-93DD-4A1E-B9DB-0517BBA62404}"/>
              </a:ext>
            </a:extLst>
          </p:cNvPr>
          <p:cNvSpPr>
            <a:spLocks noGrp="1" noChangeArrowheads="1"/>
          </p:cNvSpPr>
          <p:nvPr>
            <p:ph type="sldNum" sz="quarter" idx="12"/>
          </p:nvPr>
        </p:nvSpPr>
        <p:spPr>
          <a:ln/>
        </p:spPr>
        <p:txBody>
          <a:bodyPr/>
          <a:lstStyle>
            <a:lvl1pPr>
              <a:defRPr/>
            </a:lvl1pPr>
          </a:lstStyle>
          <a:p>
            <a:pPr>
              <a:defRPr/>
            </a:pPr>
            <a:fld id="{C7FABF55-02C9-429C-A2F6-5A5B98A12699}" type="slidenum">
              <a:rPr lang="en-US" altLang="ja-JP"/>
              <a:pPr>
                <a:defRPr/>
              </a:pPr>
              <a:t>‹#›</a:t>
            </a:fld>
            <a:endParaRPr lang="en-US" altLang="ja-JP"/>
          </a:p>
        </p:txBody>
      </p:sp>
    </p:spTree>
    <p:extLst>
      <p:ext uri="{BB962C8B-B14F-4D97-AF65-F5344CB8AC3E}">
        <p14:creationId xmlns:p14="http://schemas.microsoft.com/office/powerpoint/2010/main" val="219091358"/>
      </p:ext>
    </p:extLst>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4">
            <a:extLst>
              <a:ext uri="{FF2B5EF4-FFF2-40B4-BE49-F238E27FC236}">
                <a16:creationId xmlns:a16="http://schemas.microsoft.com/office/drawing/2014/main" id="{19DAD640-4EEA-4134-9CBB-AE9A7B969B75}"/>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0336FC4A-ACB3-41C0-BAE4-744DDB885FD3}"/>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9E5B2775-3B6A-4403-B479-4C2FB92B40B7}"/>
              </a:ext>
            </a:extLst>
          </p:cNvPr>
          <p:cNvSpPr>
            <a:spLocks noGrp="1" noChangeArrowheads="1"/>
          </p:cNvSpPr>
          <p:nvPr>
            <p:ph type="sldNum" sz="quarter" idx="12"/>
          </p:nvPr>
        </p:nvSpPr>
        <p:spPr>
          <a:ln/>
        </p:spPr>
        <p:txBody>
          <a:bodyPr/>
          <a:lstStyle>
            <a:lvl1pPr>
              <a:defRPr/>
            </a:lvl1pPr>
          </a:lstStyle>
          <a:p>
            <a:pPr>
              <a:defRPr/>
            </a:pPr>
            <a:fld id="{76042D41-FF4E-4231-B717-3A8DAFDF32DC}" type="slidenum">
              <a:rPr lang="en-US" altLang="ja-JP"/>
              <a:pPr>
                <a:defRPr/>
              </a:pPr>
              <a:t>‹#›</a:t>
            </a:fld>
            <a:endParaRPr lang="en-US" altLang="ja-JP"/>
          </a:p>
        </p:txBody>
      </p:sp>
    </p:spTree>
    <p:extLst>
      <p:ext uri="{BB962C8B-B14F-4D97-AF65-F5344CB8AC3E}">
        <p14:creationId xmlns:p14="http://schemas.microsoft.com/office/powerpoint/2010/main" val="1336130984"/>
      </p:ext>
    </p:extLst>
  </p:cSld>
  <p:clrMapOvr>
    <a:masterClrMapping/>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685800" y="609600"/>
            <a:ext cx="7772400" cy="54864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14">
            <a:extLst>
              <a:ext uri="{FF2B5EF4-FFF2-40B4-BE49-F238E27FC236}">
                <a16:creationId xmlns:a16="http://schemas.microsoft.com/office/drawing/2014/main" id="{D6EBB5F8-FAF2-465B-BBC5-A030065A4CFE}"/>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15">
            <a:extLst>
              <a:ext uri="{FF2B5EF4-FFF2-40B4-BE49-F238E27FC236}">
                <a16:creationId xmlns:a16="http://schemas.microsoft.com/office/drawing/2014/main" id="{125C8B26-6F84-498A-8F1D-1EAB0AB9BA7D}"/>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a:extLst>
              <a:ext uri="{FF2B5EF4-FFF2-40B4-BE49-F238E27FC236}">
                <a16:creationId xmlns:a16="http://schemas.microsoft.com/office/drawing/2014/main" id="{30330467-4B6F-47C1-9490-F6FFC814AD9D}"/>
              </a:ext>
            </a:extLst>
          </p:cNvPr>
          <p:cNvSpPr>
            <a:spLocks noGrp="1" noChangeArrowheads="1"/>
          </p:cNvSpPr>
          <p:nvPr>
            <p:ph type="sldNum" sz="quarter" idx="12"/>
          </p:nvPr>
        </p:nvSpPr>
        <p:spPr>
          <a:ln/>
        </p:spPr>
        <p:txBody>
          <a:bodyPr/>
          <a:lstStyle>
            <a:lvl1pPr>
              <a:defRPr/>
            </a:lvl1pPr>
          </a:lstStyle>
          <a:p>
            <a:pPr>
              <a:defRPr/>
            </a:pPr>
            <a:fld id="{94A200EE-2B3E-4677-B144-075B619C75E6}" type="slidenum">
              <a:rPr lang="en-US" altLang="ja-JP"/>
              <a:pPr>
                <a:defRPr/>
              </a:pPr>
              <a:t>‹#›</a:t>
            </a:fld>
            <a:endParaRPr lang="en-US" altLang="ja-JP"/>
          </a:p>
        </p:txBody>
      </p:sp>
    </p:spTree>
    <p:extLst>
      <p:ext uri="{BB962C8B-B14F-4D97-AF65-F5344CB8AC3E}">
        <p14:creationId xmlns:p14="http://schemas.microsoft.com/office/powerpoint/2010/main" val="4158435625"/>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09600"/>
            <a:ext cx="7772400" cy="1143000"/>
          </a:xfrm>
        </p:spPr>
        <p:txBody>
          <a:bodyPr/>
          <a:lstStyle/>
          <a:p>
            <a:r>
              <a:rPr lang="ja-JP" altLang="en-US"/>
              <a:t>マスター タイトルの書式設定</a:t>
            </a:r>
          </a:p>
        </p:txBody>
      </p:sp>
      <p:sp>
        <p:nvSpPr>
          <p:cNvPr id="3" name="表プレースホルダー 2"/>
          <p:cNvSpPr>
            <a:spLocks noGrp="1"/>
          </p:cNvSpPr>
          <p:nvPr>
            <p:ph type="tbl" idx="1"/>
          </p:nvPr>
        </p:nvSpPr>
        <p:spPr>
          <a:xfrm>
            <a:off x="685800" y="1981200"/>
            <a:ext cx="7772400" cy="4114800"/>
          </a:xfrm>
        </p:spPr>
        <p:txBody>
          <a:bodyPr/>
          <a:lstStyle/>
          <a:p>
            <a:pPr lvl="0"/>
            <a:endParaRPr lang="ja-JP" altLang="en-US" noProof="0"/>
          </a:p>
        </p:txBody>
      </p:sp>
      <p:sp>
        <p:nvSpPr>
          <p:cNvPr id="4" name="Rectangle 14">
            <a:extLst>
              <a:ext uri="{FF2B5EF4-FFF2-40B4-BE49-F238E27FC236}">
                <a16:creationId xmlns:a16="http://schemas.microsoft.com/office/drawing/2014/main" id="{2FBD0A91-2EA0-4F23-B381-ADCB8A2FD2E2}"/>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5">
            <a:extLst>
              <a:ext uri="{FF2B5EF4-FFF2-40B4-BE49-F238E27FC236}">
                <a16:creationId xmlns:a16="http://schemas.microsoft.com/office/drawing/2014/main" id="{57DC22EE-D7A7-4418-982D-27D7B683A14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a:extLst>
              <a:ext uri="{FF2B5EF4-FFF2-40B4-BE49-F238E27FC236}">
                <a16:creationId xmlns:a16="http://schemas.microsoft.com/office/drawing/2014/main" id="{AB52FD14-402B-491B-A0BA-29F002E16E06}"/>
              </a:ext>
            </a:extLst>
          </p:cNvPr>
          <p:cNvSpPr>
            <a:spLocks noGrp="1" noChangeArrowheads="1"/>
          </p:cNvSpPr>
          <p:nvPr>
            <p:ph type="sldNum" sz="quarter" idx="12"/>
          </p:nvPr>
        </p:nvSpPr>
        <p:spPr>
          <a:ln/>
        </p:spPr>
        <p:txBody>
          <a:bodyPr/>
          <a:lstStyle>
            <a:lvl1pPr>
              <a:defRPr/>
            </a:lvl1pPr>
          </a:lstStyle>
          <a:p>
            <a:pPr>
              <a:defRPr/>
            </a:pPr>
            <a:fld id="{1B3ABEF7-9370-4DB9-84FC-FA0D593464B0}" type="slidenum">
              <a:rPr lang="en-US" altLang="ja-JP"/>
              <a:pPr>
                <a:defRPr/>
              </a:pPr>
              <a:t>‹#›</a:t>
            </a:fld>
            <a:endParaRPr lang="en-US" altLang="ja-JP"/>
          </a:p>
        </p:txBody>
      </p:sp>
    </p:spTree>
    <p:extLst>
      <p:ext uri="{BB962C8B-B14F-4D97-AF65-F5344CB8AC3E}">
        <p14:creationId xmlns:p14="http://schemas.microsoft.com/office/powerpoint/2010/main" val="350120722"/>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gradFill rotWithShape="0">
          <a:gsLst>
            <a:gs pos="0">
              <a:schemeClr val="bg2"/>
            </a:gs>
            <a:gs pos="100000">
              <a:schemeClr val="bg1"/>
            </a:gs>
          </a:gsLst>
          <a:lin ang="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6E187E5F-19DF-45AF-9044-631819690080}"/>
              </a:ext>
            </a:extLst>
          </p:cNvPr>
          <p:cNvGrpSpPr>
            <a:grpSpLocks/>
          </p:cNvGrpSpPr>
          <p:nvPr/>
        </p:nvGrpSpPr>
        <p:grpSpPr bwMode="auto">
          <a:xfrm>
            <a:off x="-9525" y="-20638"/>
            <a:ext cx="9153525" cy="6878638"/>
            <a:chOff x="-6" y="-13"/>
            <a:chExt cx="5766" cy="4333"/>
          </a:xfrm>
        </p:grpSpPr>
        <p:sp>
          <p:nvSpPr>
            <p:cNvPr id="35843" name="Rectangle 3">
              <a:extLst>
                <a:ext uri="{FF2B5EF4-FFF2-40B4-BE49-F238E27FC236}">
                  <a16:creationId xmlns:a16="http://schemas.microsoft.com/office/drawing/2014/main" id="{643B49C9-C5B3-4333-9FF4-5D9B864FC143}"/>
                </a:ext>
              </a:extLst>
            </p:cNvPr>
            <p:cNvSpPr>
              <a:spLocks noChangeArrowheads="1"/>
            </p:cNvSpPr>
            <p:nvPr/>
          </p:nvSpPr>
          <p:spPr bwMode="invGray">
            <a:xfrm>
              <a:off x="5549" y="0"/>
              <a:ext cx="211" cy="4320"/>
            </a:xfrm>
            <a:prstGeom prst="rect">
              <a:avLst/>
            </a:prstGeom>
            <a:gradFill rotWithShape="0">
              <a:gsLst>
                <a:gs pos="0">
                  <a:schemeClr val="accent2"/>
                </a:gs>
                <a:gs pos="50000">
                  <a:schemeClr val="hlink"/>
                </a:gs>
                <a:gs pos="100000">
                  <a:schemeClr val="accent2"/>
                </a:gs>
              </a:gsLst>
              <a:lin ang="0" scaled="1"/>
            </a:gradFill>
            <a:ln>
              <a:noFill/>
            </a:ln>
          </p:spPr>
          <p:txBody>
            <a:bodyPr wrap="none" anchor="ctr"/>
            <a:lstStyle/>
            <a:p>
              <a:pPr eaLnBrk="1" hangingPunct="1">
                <a:lnSpc>
                  <a:spcPct val="90000"/>
                </a:lnSpc>
                <a:spcBef>
                  <a:spcPct val="20000"/>
                </a:spcBef>
                <a:buFont typeface="Wingdings" panose="05000000000000000000" pitchFamily="2" charset="2"/>
                <a:buChar char="u"/>
                <a:defRPr/>
              </a:pPr>
              <a:endParaRPr lang="ja-JP" altLang="en-US"/>
            </a:p>
          </p:txBody>
        </p:sp>
        <p:sp>
          <p:nvSpPr>
            <p:cNvPr id="1033" name="Freeform 4">
              <a:extLst>
                <a:ext uri="{FF2B5EF4-FFF2-40B4-BE49-F238E27FC236}">
                  <a16:creationId xmlns:a16="http://schemas.microsoft.com/office/drawing/2014/main" id="{7F4210ED-5CB7-4009-9C00-8D54596125E4}"/>
                </a:ext>
              </a:extLst>
            </p:cNvPr>
            <p:cNvSpPr>
              <a:spLocks/>
            </p:cNvSpPr>
            <p:nvPr/>
          </p:nvSpPr>
          <p:spPr bwMode="white">
            <a:xfrm>
              <a:off x="-6" y="2828"/>
              <a:ext cx="3625" cy="1492"/>
            </a:xfrm>
            <a:custGeom>
              <a:avLst/>
              <a:gdLst>
                <a:gd name="T0" fmla="*/ 0 w 3625"/>
                <a:gd name="T1" fmla="*/ 1491 h 1492"/>
                <a:gd name="T2" fmla="*/ 0 w 3625"/>
                <a:gd name="T3" fmla="*/ 0 h 1492"/>
                <a:gd name="T4" fmla="*/ 171 w 3625"/>
                <a:gd name="T5" fmla="*/ 3 h 1492"/>
                <a:gd name="T6" fmla="*/ 355 w 3625"/>
                <a:gd name="T7" fmla="*/ 9 h 1492"/>
                <a:gd name="T8" fmla="*/ 499 w 3625"/>
                <a:gd name="T9" fmla="*/ 21 h 1492"/>
                <a:gd name="T10" fmla="*/ 650 w 3625"/>
                <a:gd name="T11" fmla="*/ 36 h 1492"/>
                <a:gd name="T12" fmla="*/ 809 w 3625"/>
                <a:gd name="T13" fmla="*/ 54 h 1492"/>
                <a:gd name="T14" fmla="*/ 957 w 3625"/>
                <a:gd name="T15" fmla="*/ 78 h 1492"/>
                <a:gd name="T16" fmla="*/ 1119 w 3625"/>
                <a:gd name="T17" fmla="*/ 105 h 1492"/>
                <a:gd name="T18" fmla="*/ 1261 w 3625"/>
                <a:gd name="T19" fmla="*/ 133 h 1492"/>
                <a:gd name="T20" fmla="*/ 1441 w 3625"/>
                <a:gd name="T21" fmla="*/ 175 h 1492"/>
                <a:gd name="T22" fmla="*/ 1598 w 3625"/>
                <a:gd name="T23" fmla="*/ 217 h 1492"/>
                <a:gd name="T24" fmla="*/ 1763 w 3625"/>
                <a:gd name="T25" fmla="*/ 269 h 1492"/>
                <a:gd name="T26" fmla="*/ 1887 w 3625"/>
                <a:gd name="T27" fmla="*/ 308 h 1492"/>
                <a:gd name="T28" fmla="*/ 2085 w 3625"/>
                <a:gd name="T29" fmla="*/ 384 h 1492"/>
                <a:gd name="T30" fmla="*/ 2230 w 3625"/>
                <a:gd name="T31" fmla="*/ 444 h 1492"/>
                <a:gd name="T32" fmla="*/ 2456 w 3625"/>
                <a:gd name="T33" fmla="*/ 547 h 1492"/>
                <a:gd name="T34" fmla="*/ 2666 w 3625"/>
                <a:gd name="T35" fmla="*/ 662 h 1492"/>
                <a:gd name="T36" fmla="*/ 2859 w 3625"/>
                <a:gd name="T37" fmla="*/ 786 h 1492"/>
                <a:gd name="T38" fmla="*/ 3046 w 3625"/>
                <a:gd name="T39" fmla="*/ 920 h 1492"/>
                <a:gd name="T40" fmla="*/ 3193 w 3625"/>
                <a:gd name="T41" fmla="*/ 1038 h 1492"/>
                <a:gd name="T42" fmla="*/ 3332 w 3625"/>
                <a:gd name="T43" fmla="*/ 1168 h 1492"/>
                <a:gd name="T44" fmla="*/ 3440 w 3625"/>
                <a:gd name="T45" fmla="*/ 1280 h 1492"/>
                <a:gd name="T46" fmla="*/ 3524 w 3625"/>
                <a:gd name="T47" fmla="*/ 1380 h 1492"/>
                <a:gd name="T48" fmla="*/ 3624 w 3625"/>
                <a:gd name="T49" fmla="*/ 1491 h 1492"/>
                <a:gd name="T50" fmla="*/ 3608 w 3625"/>
                <a:gd name="T51" fmla="*/ 1491 h 1492"/>
                <a:gd name="T52" fmla="*/ 0 w 3625"/>
                <a:gd name="T53" fmla="*/ 1491 h 14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034" name="Freeform 5">
              <a:extLst>
                <a:ext uri="{FF2B5EF4-FFF2-40B4-BE49-F238E27FC236}">
                  <a16:creationId xmlns:a16="http://schemas.microsoft.com/office/drawing/2014/main" id="{C6C99E54-D948-4E83-B14F-E93F8DC042FF}"/>
                </a:ext>
              </a:extLst>
            </p:cNvPr>
            <p:cNvSpPr>
              <a:spLocks/>
            </p:cNvSpPr>
            <p:nvPr/>
          </p:nvSpPr>
          <p:spPr bwMode="white">
            <a:xfrm>
              <a:off x="0" y="2405"/>
              <a:ext cx="5143" cy="1902"/>
            </a:xfrm>
            <a:custGeom>
              <a:avLst/>
              <a:gdLst>
                <a:gd name="T0" fmla="*/ 2718 w 5143"/>
                <a:gd name="T1" fmla="*/ 405 h 1902"/>
                <a:gd name="T2" fmla="*/ 2466 w 5143"/>
                <a:gd name="T3" fmla="*/ 333 h 1902"/>
                <a:gd name="T4" fmla="*/ 2202 w 5143"/>
                <a:gd name="T5" fmla="*/ 261 h 1902"/>
                <a:gd name="T6" fmla="*/ 1929 w 5143"/>
                <a:gd name="T7" fmla="*/ 198 h 1902"/>
                <a:gd name="T8" fmla="*/ 1695 w 5143"/>
                <a:gd name="T9" fmla="*/ 153 h 1902"/>
                <a:gd name="T10" fmla="*/ 1434 w 5143"/>
                <a:gd name="T11" fmla="*/ 111 h 1902"/>
                <a:gd name="T12" fmla="*/ 1188 w 5143"/>
                <a:gd name="T13" fmla="*/ 75 h 1902"/>
                <a:gd name="T14" fmla="*/ 957 w 5143"/>
                <a:gd name="T15" fmla="*/ 48 h 1902"/>
                <a:gd name="T16" fmla="*/ 747 w 5143"/>
                <a:gd name="T17" fmla="*/ 30 h 1902"/>
                <a:gd name="T18" fmla="*/ 501 w 5143"/>
                <a:gd name="T19" fmla="*/ 15 h 1902"/>
                <a:gd name="T20" fmla="*/ 246 w 5143"/>
                <a:gd name="T21" fmla="*/ 3 h 1902"/>
                <a:gd name="T22" fmla="*/ 0 w 5143"/>
                <a:gd name="T23" fmla="*/ 0 h 1902"/>
                <a:gd name="T24" fmla="*/ 0 w 5143"/>
                <a:gd name="T25" fmla="*/ 275 h 1902"/>
                <a:gd name="T26" fmla="*/ 0 w 5143"/>
                <a:gd name="T27" fmla="*/ 345 h 1902"/>
                <a:gd name="T28" fmla="*/ 0 w 5143"/>
                <a:gd name="T29" fmla="*/ 275 h 1902"/>
                <a:gd name="T30" fmla="*/ 0 w 5143"/>
                <a:gd name="T31" fmla="*/ 342 h 1902"/>
                <a:gd name="T32" fmla="*/ 339 w 5143"/>
                <a:gd name="T33" fmla="*/ 351 h 1902"/>
                <a:gd name="T34" fmla="*/ 606 w 5143"/>
                <a:gd name="T35" fmla="*/ 372 h 1902"/>
                <a:gd name="T36" fmla="*/ 852 w 5143"/>
                <a:gd name="T37" fmla="*/ 399 h 1902"/>
                <a:gd name="T38" fmla="*/ 1068 w 5143"/>
                <a:gd name="T39" fmla="*/ 435 h 1902"/>
                <a:gd name="T40" fmla="*/ 1275 w 5143"/>
                <a:gd name="T41" fmla="*/ 474 h 1902"/>
                <a:gd name="T42" fmla="*/ 1545 w 5143"/>
                <a:gd name="T43" fmla="*/ 540 h 1902"/>
                <a:gd name="T44" fmla="*/ 1761 w 5143"/>
                <a:gd name="T45" fmla="*/ 603 h 1902"/>
                <a:gd name="T46" fmla="*/ 1971 w 5143"/>
                <a:gd name="T47" fmla="*/ 678 h 1902"/>
                <a:gd name="T48" fmla="*/ 2166 w 5143"/>
                <a:gd name="T49" fmla="*/ 747 h 1902"/>
                <a:gd name="T50" fmla="*/ 2397 w 5143"/>
                <a:gd name="T51" fmla="*/ 852 h 1902"/>
                <a:gd name="T52" fmla="*/ 2613 w 5143"/>
                <a:gd name="T53" fmla="*/ 960 h 1902"/>
                <a:gd name="T54" fmla="*/ 2832 w 5143"/>
                <a:gd name="T55" fmla="*/ 1095 h 1902"/>
                <a:gd name="T56" fmla="*/ 3012 w 5143"/>
                <a:gd name="T57" fmla="*/ 1212 h 1902"/>
                <a:gd name="T58" fmla="*/ 3186 w 5143"/>
                <a:gd name="T59" fmla="*/ 1347 h 1902"/>
                <a:gd name="T60" fmla="*/ 3351 w 5143"/>
                <a:gd name="T61" fmla="*/ 1497 h 1902"/>
                <a:gd name="T62" fmla="*/ 3480 w 5143"/>
                <a:gd name="T63" fmla="*/ 1629 h 1902"/>
                <a:gd name="T64" fmla="*/ 3612 w 5143"/>
                <a:gd name="T65" fmla="*/ 1785 h 1902"/>
                <a:gd name="T66" fmla="*/ 3699 w 5143"/>
                <a:gd name="T67" fmla="*/ 1901 h 1902"/>
                <a:gd name="T68" fmla="*/ 5142 w 5143"/>
                <a:gd name="T69" fmla="*/ 1901 h 1902"/>
                <a:gd name="T70" fmla="*/ 5076 w 5143"/>
                <a:gd name="T71" fmla="*/ 1827 h 1902"/>
                <a:gd name="T72" fmla="*/ 4968 w 5143"/>
                <a:gd name="T73" fmla="*/ 1707 h 1902"/>
                <a:gd name="T74" fmla="*/ 4797 w 5143"/>
                <a:gd name="T75" fmla="*/ 1539 h 1902"/>
                <a:gd name="T76" fmla="*/ 4617 w 5143"/>
                <a:gd name="T77" fmla="*/ 1383 h 1902"/>
                <a:gd name="T78" fmla="*/ 4410 w 5143"/>
                <a:gd name="T79" fmla="*/ 1221 h 1902"/>
                <a:gd name="T80" fmla="*/ 4185 w 5143"/>
                <a:gd name="T81" fmla="*/ 1071 h 1902"/>
                <a:gd name="T82" fmla="*/ 3960 w 5143"/>
                <a:gd name="T83" fmla="*/ 939 h 1902"/>
                <a:gd name="T84" fmla="*/ 3708 w 5143"/>
                <a:gd name="T85" fmla="*/ 801 h 1902"/>
                <a:gd name="T86" fmla="*/ 3492 w 5143"/>
                <a:gd name="T87" fmla="*/ 702 h 1902"/>
                <a:gd name="T88" fmla="*/ 3231 w 5143"/>
                <a:gd name="T89" fmla="*/ 588 h 1902"/>
                <a:gd name="T90" fmla="*/ 2964 w 5143"/>
                <a:gd name="T91" fmla="*/ 489 h 1902"/>
                <a:gd name="T92" fmla="*/ 2718 w 5143"/>
                <a:gd name="T93" fmla="*/ 405 h 19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5" name="Freeform 6">
              <a:extLst>
                <a:ext uri="{FF2B5EF4-FFF2-40B4-BE49-F238E27FC236}">
                  <a16:creationId xmlns:a16="http://schemas.microsoft.com/office/drawing/2014/main" id="{5E989CA9-8C69-4DAF-878D-3DF03E23F5B8}"/>
                </a:ext>
              </a:extLst>
            </p:cNvPr>
            <p:cNvSpPr>
              <a:spLocks/>
            </p:cNvSpPr>
            <p:nvPr/>
          </p:nvSpPr>
          <p:spPr bwMode="white">
            <a:xfrm>
              <a:off x="0" y="1982"/>
              <a:ext cx="5760" cy="2325"/>
            </a:xfrm>
            <a:custGeom>
              <a:avLst/>
              <a:gdLst>
                <a:gd name="T0" fmla="*/ 0 w 5760"/>
                <a:gd name="T1" fmla="*/ 0 h 2325"/>
                <a:gd name="T2" fmla="*/ 0 w 5760"/>
                <a:gd name="T3" fmla="*/ 339 h 2325"/>
                <a:gd name="T4" fmla="*/ 558 w 5760"/>
                <a:gd name="T5" fmla="*/ 357 h 2325"/>
                <a:gd name="T6" fmla="*/ 807 w 5760"/>
                <a:gd name="T7" fmla="*/ 375 h 2325"/>
                <a:gd name="T8" fmla="*/ 1056 w 5760"/>
                <a:gd name="T9" fmla="*/ 399 h 2325"/>
                <a:gd name="T10" fmla="*/ 1272 w 5760"/>
                <a:gd name="T11" fmla="*/ 426 h 2325"/>
                <a:gd name="T12" fmla="*/ 1539 w 5760"/>
                <a:gd name="T13" fmla="*/ 465 h 2325"/>
                <a:gd name="T14" fmla="*/ 1791 w 5760"/>
                <a:gd name="T15" fmla="*/ 510 h 2325"/>
                <a:gd name="T16" fmla="*/ 2076 w 5760"/>
                <a:gd name="T17" fmla="*/ 570 h 2325"/>
                <a:gd name="T18" fmla="*/ 2334 w 5760"/>
                <a:gd name="T19" fmla="*/ 630 h 2325"/>
                <a:gd name="T20" fmla="*/ 2544 w 5760"/>
                <a:gd name="T21" fmla="*/ 687 h 2325"/>
                <a:gd name="T22" fmla="*/ 2775 w 5760"/>
                <a:gd name="T23" fmla="*/ 759 h 2325"/>
                <a:gd name="T24" fmla="*/ 3003 w 5760"/>
                <a:gd name="T25" fmla="*/ 837 h 2325"/>
                <a:gd name="T26" fmla="*/ 3231 w 5760"/>
                <a:gd name="T27" fmla="*/ 924 h 2325"/>
                <a:gd name="T28" fmla="*/ 3438 w 5760"/>
                <a:gd name="T29" fmla="*/ 1005 h 2325"/>
                <a:gd name="T30" fmla="*/ 3663 w 5760"/>
                <a:gd name="T31" fmla="*/ 1110 h 2325"/>
                <a:gd name="T32" fmla="*/ 3903 w 5760"/>
                <a:gd name="T33" fmla="*/ 1233 h 2325"/>
                <a:gd name="T34" fmla="*/ 4149 w 5760"/>
                <a:gd name="T35" fmla="*/ 1374 h 2325"/>
                <a:gd name="T36" fmla="*/ 4353 w 5760"/>
                <a:gd name="T37" fmla="*/ 1506 h 2325"/>
                <a:gd name="T38" fmla="*/ 4491 w 5760"/>
                <a:gd name="T39" fmla="*/ 1602 h 2325"/>
                <a:gd name="T40" fmla="*/ 4668 w 5760"/>
                <a:gd name="T41" fmla="*/ 1740 h 2325"/>
                <a:gd name="T42" fmla="*/ 4824 w 5760"/>
                <a:gd name="T43" fmla="*/ 1875 h 2325"/>
                <a:gd name="T44" fmla="*/ 4968 w 5760"/>
                <a:gd name="T45" fmla="*/ 2016 h 2325"/>
                <a:gd name="T46" fmla="*/ 5100 w 5760"/>
                <a:gd name="T47" fmla="*/ 2154 h 2325"/>
                <a:gd name="T48" fmla="*/ 5238 w 5760"/>
                <a:gd name="T49" fmla="*/ 2324 h 2325"/>
                <a:gd name="T50" fmla="*/ 5759 w 5760"/>
                <a:gd name="T51" fmla="*/ 2324 h 2325"/>
                <a:gd name="T52" fmla="*/ 5759 w 5760"/>
                <a:gd name="T53" fmla="*/ 1245 h 2325"/>
                <a:gd name="T54" fmla="*/ 5580 w 5760"/>
                <a:gd name="T55" fmla="*/ 1119 h 2325"/>
                <a:gd name="T56" fmla="*/ 5400 w 5760"/>
                <a:gd name="T57" fmla="*/ 1020 h 2325"/>
                <a:gd name="T58" fmla="*/ 5205 w 5760"/>
                <a:gd name="T59" fmla="*/ 918 h 2325"/>
                <a:gd name="T60" fmla="*/ 5031 w 5760"/>
                <a:gd name="T61" fmla="*/ 837 h 2325"/>
                <a:gd name="T62" fmla="*/ 4866 w 5760"/>
                <a:gd name="T63" fmla="*/ 771 h 2325"/>
                <a:gd name="T64" fmla="*/ 4710 w 5760"/>
                <a:gd name="T65" fmla="*/ 711 h 2325"/>
                <a:gd name="T66" fmla="*/ 4545 w 5760"/>
                <a:gd name="T67" fmla="*/ 651 h 2325"/>
                <a:gd name="T68" fmla="*/ 4386 w 5760"/>
                <a:gd name="T69" fmla="*/ 600 h 2325"/>
                <a:gd name="T70" fmla="*/ 4248 w 5760"/>
                <a:gd name="T71" fmla="*/ 552 h 2325"/>
                <a:gd name="T72" fmla="*/ 3993 w 5760"/>
                <a:gd name="T73" fmla="*/ 483 h 2325"/>
                <a:gd name="T74" fmla="*/ 3777 w 5760"/>
                <a:gd name="T75" fmla="*/ 423 h 2325"/>
                <a:gd name="T76" fmla="*/ 3564 w 5760"/>
                <a:gd name="T77" fmla="*/ 375 h 2325"/>
                <a:gd name="T78" fmla="*/ 3282 w 5760"/>
                <a:gd name="T79" fmla="*/ 312 h 2325"/>
                <a:gd name="T80" fmla="*/ 3003 w 5760"/>
                <a:gd name="T81" fmla="*/ 261 h 2325"/>
                <a:gd name="T82" fmla="*/ 2733 w 5760"/>
                <a:gd name="T83" fmla="*/ 213 h 2325"/>
                <a:gd name="T84" fmla="*/ 2451 w 5760"/>
                <a:gd name="T85" fmla="*/ 171 h 2325"/>
                <a:gd name="T86" fmla="*/ 2211 w 5760"/>
                <a:gd name="T87" fmla="*/ 138 h 2325"/>
                <a:gd name="T88" fmla="*/ 1974 w 5760"/>
                <a:gd name="T89" fmla="*/ 108 h 2325"/>
                <a:gd name="T90" fmla="*/ 1665 w 5760"/>
                <a:gd name="T91" fmla="*/ 81 h 2325"/>
                <a:gd name="T92" fmla="*/ 1437 w 5760"/>
                <a:gd name="T93" fmla="*/ 60 h 2325"/>
                <a:gd name="T94" fmla="*/ 1125 w 5760"/>
                <a:gd name="T95" fmla="*/ 36 h 2325"/>
                <a:gd name="T96" fmla="*/ 828 w 5760"/>
                <a:gd name="T97" fmla="*/ 21 h 2325"/>
                <a:gd name="T98" fmla="*/ 558 w 5760"/>
                <a:gd name="T99" fmla="*/ 12 h 2325"/>
                <a:gd name="T100" fmla="*/ 282 w 5760"/>
                <a:gd name="T101" fmla="*/ 3 h 2325"/>
                <a:gd name="T102" fmla="*/ 0 w 5760"/>
                <a:gd name="T103" fmla="*/ 0 h 2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6" name="Freeform 7">
              <a:extLst>
                <a:ext uri="{FF2B5EF4-FFF2-40B4-BE49-F238E27FC236}">
                  <a16:creationId xmlns:a16="http://schemas.microsoft.com/office/drawing/2014/main" id="{C16EA85E-F7A6-4BC1-A358-70E49D13432D}"/>
                </a:ext>
              </a:extLst>
            </p:cNvPr>
            <p:cNvSpPr>
              <a:spLocks/>
            </p:cNvSpPr>
            <p:nvPr/>
          </p:nvSpPr>
          <p:spPr bwMode="white">
            <a:xfrm>
              <a:off x="0" y="1550"/>
              <a:ext cx="5760" cy="1573"/>
            </a:xfrm>
            <a:custGeom>
              <a:avLst/>
              <a:gdLst>
                <a:gd name="T0" fmla="*/ 0 w 5760"/>
                <a:gd name="T1" fmla="*/ 0 h 1573"/>
                <a:gd name="T2" fmla="*/ 0 w 5760"/>
                <a:gd name="T3" fmla="*/ 351 h 1573"/>
                <a:gd name="T4" fmla="*/ 282 w 5760"/>
                <a:gd name="T5" fmla="*/ 357 h 1573"/>
                <a:gd name="T6" fmla="*/ 627 w 5760"/>
                <a:gd name="T7" fmla="*/ 363 h 1573"/>
                <a:gd name="T8" fmla="*/ 960 w 5760"/>
                <a:gd name="T9" fmla="*/ 375 h 1573"/>
                <a:gd name="T10" fmla="*/ 1218 w 5760"/>
                <a:gd name="T11" fmla="*/ 393 h 1573"/>
                <a:gd name="T12" fmla="*/ 1470 w 5760"/>
                <a:gd name="T13" fmla="*/ 411 h 1573"/>
                <a:gd name="T14" fmla="*/ 1746 w 5760"/>
                <a:gd name="T15" fmla="*/ 435 h 1573"/>
                <a:gd name="T16" fmla="*/ 2022 w 5760"/>
                <a:gd name="T17" fmla="*/ 462 h 1573"/>
                <a:gd name="T18" fmla="*/ 2340 w 5760"/>
                <a:gd name="T19" fmla="*/ 504 h 1573"/>
                <a:gd name="T20" fmla="*/ 2664 w 5760"/>
                <a:gd name="T21" fmla="*/ 549 h 1573"/>
                <a:gd name="T22" fmla="*/ 2952 w 5760"/>
                <a:gd name="T23" fmla="*/ 597 h 1573"/>
                <a:gd name="T24" fmla="*/ 3225 w 5760"/>
                <a:gd name="T25" fmla="*/ 648 h 1573"/>
                <a:gd name="T26" fmla="*/ 3513 w 5760"/>
                <a:gd name="T27" fmla="*/ 708 h 1573"/>
                <a:gd name="T28" fmla="*/ 3693 w 5760"/>
                <a:gd name="T29" fmla="*/ 750 h 1573"/>
                <a:gd name="T30" fmla="*/ 3936 w 5760"/>
                <a:gd name="T31" fmla="*/ 810 h 1573"/>
                <a:gd name="T32" fmla="*/ 4095 w 5760"/>
                <a:gd name="T33" fmla="*/ 855 h 1573"/>
                <a:gd name="T34" fmla="*/ 4281 w 5760"/>
                <a:gd name="T35" fmla="*/ 909 h 1573"/>
                <a:gd name="T36" fmla="*/ 4503 w 5760"/>
                <a:gd name="T37" fmla="*/ 981 h 1573"/>
                <a:gd name="T38" fmla="*/ 4704 w 5760"/>
                <a:gd name="T39" fmla="*/ 1053 h 1573"/>
                <a:gd name="T40" fmla="*/ 4911 w 5760"/>
                <a:gd name="T41" fmla="*/ 1131 h 1573"/>
                <a:gd name="T42" fmla="*/ 5073 w 5760"/>
                <a:gd name="T43" fmla="*/ 1197 h 1573"/>
                <a:gd name="T44" fmla="*/ 5256 w 5760"/>
                <a:gd name="T45" fmla="*/ 1281 h 1573"/>
                <a:gd name="T46" fmla="*/ 5475 w 5760"/>
                <a:gd name="T47" fmla="*/ 1401 h 1573"/>
                <a:gd name="T48" fmla="*/ 5628 w 5760"/>
                <a:gd name="T49" fmla="*/ 1482 h 1573"/>
                <a:gd name="T50" fmla="*/ 5759 w 5760"/>
                <a:gd name="T51" fmla="*/ 1572 h 1573"/>
                <a:gd name="T52" fmla="*/ 5759 w 5760"/>
                <a:gd name="T53" fmla="*/ 633 h 1573"/>
                <a:gd name="T54" fmla="*/ 5493 w 5760"/>
                <a:gd name="T55" fmla="*/ 570 h 1573"/>
                <a:gd name="T56" fmla="*/ 5214 w 5760"/>
                <a:gd name="T57" fmla="*/ 501 h 1573"/>
                <a:gd name="T58" fmla="*/ 4950 w 5760"/>
                <a:gd name="T59" fmla="*/ 444 h 1573"/>
                <a:gd name="T60" fmla="*/ 4701 w 5760"/>
                <a:gd name="T61" fmla="*/ 396 h 1573"/>
                <a:gd name="T62" fmla="*/ 4425 w 5760"/>
                <a:gd name="T63" fmla="*/ 348 h 1573"/>
                <a:gd name="T64" fmla="*/ 4110 w 5760"/>
                <a:gd name="T65" fmla="*/ 294 h 1573"/>
                <a:gd name="T66" fmla="*/ 3813 w 5760"/>
                <a:gd name="T67" fmla="*/ 252 h 1573"/>
                <a:gd name="T68" fmla="*/ 3549 w 5760"/>
                <a:gd name="T69" fmla="*/ 213 h 1573"/>
                <a:gd name="T70" fmla="*/ 3261 w 5760"/>
                <a:gd name="T71" fmla="*/ 183 h 1573"/>
                <a:gd name="T72" fmla="*/ 3015 w 5760"/>
                <a:gd name="T73" fmla="*/ 153 h 1573"/>
                <a:gd name="T74" fmla="*/ 2757 w 5760"/>
                <a:gd name="T75" fmla="*/ 129 h 1573"/>
                <a:gd name="T76" fmla="*/ 2520 w 5760"/>
                <a:gd name="T77" fmla="*/ 105 h 1573"/>
                <a:gd name="T78" fmla="*/ 2301 w 5760"/>
                <a:gd name="T79" fmla="*/ 87 h 1573"/>
                <a:gd name="T80" fmla="*/ 2013 w 5760"/>
                <a:gd name="T81" fmla="*/ 66 h 1573"/>
                <a:gd name="T82" fmla="*/ 1731 w 5760"/>
                <a:gd name="T83" fmla="*/ 48 h 1573"/>
                <a:gd name="T84" fmla="*/ 1524 w 5760"/>
                <a:gd name="T85" fmla="*/ 39 h 1573"/>
                <a:gd name="T86" fmla="*/ 1260 w 5760"/>
                <a:gd name="T87" fmla="*/ 27 h 1573"/>
                <a:gd name="T88" fmla="*/ 966 w 5760"/>
                <a:gd name="T89" fmla="*/ 15 h 1573"/>
                <a:gd name="T90" fmla="*/ 714 w 5760"/>
                <a:gd name="T91" fmla="*/ 12 h 1573"/>
                <a:gd name="T92" fmla="*/ 510 w 5760"/>
                <a:gd name="T93" fmla="*/ 6 h 1573"/>
                <a:gd name="T94" fmla="*/ 243 w 5760"/>
                <a:gd name="T95" fmla="*/ 0 h 1573"/>
                <a:gd name="T96" fmla="*/ 0 w 5760"/>
                <a:gd name="T97" fmla="*/ 0 h 15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7" name="Freeform 8">
              <a:extLst>
                <a:ext uri="{FF2B5EF4-FFF2-40B4-BE49-F238E27FC236}">
                  <a16:creationId xmlns:a16="http://schemas.microsoft.com/office/drawing/2014/main" id="{F4D327E8-AC33-4BDE-A316-EDC39205DFB5}"/>
                </a:ext>
              </a:extLst>
            </p:cNvPr>
            <p:cNvSpPr>
              <a:spLocks/>
            </p:cNvSpPr>
            <p:nvPr/>
          </p:nvSpPr>
          <p:spPr bwMode="white">
            <a:xfrm>
              <a:off x="0" y="1130"/>
              <a:ext cx="5760" cy="970"/>
            </a:xfrm>
            <a:custGeom>
              <a:avLst/>
              <a:gdLst>
                <a:gd name="T0" fmla="*/ 0 w 5760"/>
                <a:gd name="T1" fmla="*/ 0 h 970"/>
                <a:gd name="T2" fmla="*/ 0 w 5760"/>
                <a:gd name="T3" fmla="*/ 339 h 970"/>
                <a:gd name="T4" fmla="*/ 318 w 5760"/>
                <a:gd name="T5" fmla="*/ 342 h 970"/>
                <a:gd name="T6" fmla="*/ 591 w 5760"/>
                <a:gd name="T7" fmla="*/ 348 h 970"/>
                <a:gd name="T8" fmla="*/ 846 w 5760"/>
                <a:gd name="T9" fmla="*/ 354 h 970"/>
                <a:gd name="T10" fmla="*/ 1074 w 5760"/>
                <a:gd name="T11" fmla="*/ 360 h 970"/>
                <a:gd name="T12" fmla="*/ 1314 w 5760"/>
                <a:gd name="T13" fmla="*/ 366 h 970"/>
                <a:gd name="T14" fmla="*/ 1599 w 5760"/>
                <a:gd name="T15" fmla="*/ 381 h 970"/>
                <a:gd name="T16" fmla="*/ 1911 w 5760"/>
                <a:gd name="T17" fmla="*/ 399 h 970"/>
                <a:gd name="T18" fmla="*/ 2241 w 5760"/>
                <a:gd name="T19" fmla="*/ 420 h 970"/>
                <a:gd name="T20" fmla="*/ 2619 w 5760"/>
                <a:gd name="T21" fmla="*/ 453 h 970"/>
                <a:gd name="T22" fmla="*/ 2889 w 5760"/>
                <a:gd name="T23" fmla="*/ 477 h 970"/>
                <a:gd name="T24" fmla="*/ 3177 w 5760"/>
                <a:gd name="T25" fmla="*/ 507 h 970"/>
                <a:gd name="T26" fmla="*/ 3498 w 5760"/>
                <a:gd name="T27" fmla="*/ 543 h 970"/>
                <a:gd name="T28" fmla="*/ 3813 w 5760"/>
                <a:gd name="T29" fmla="*/ 585 h 970"/>
                <a:gd name="T30" fmla="*/ 4044 w 5760"/>
                <a:gd name="T31" fmla="*/ 618 h 970"/>
                <a:gd name="T32" fmla="*/ 4365 w 5760"/>
                <a:gd name="T33" fmla="*/ 669 h 970"/>
                <a:gd name="T34" fmla="*/ 4683 w 5760"/>
                <a:gd name="T35" fmla="*/ 726 h 970"/>
                <a:gd name="T36" fmla="*/ 4980 w 5760"/>
                <a:gd name="T37" fmla="*/ 786 h 970"/>
                <a:gd name="T38" fmla="*/ 5268 w 5760"/>
                <a:gd name="T39" fmla="*/ 846 h 970"/>
                <a:gd name="T40" fmla="*/ 5646 w 5760"/>
                <a:gd name="T41" fmla="*/ 942 h 970"/>
                <a:gd name="T42" fmla="*/ 5759 w 5760"/>
                <a:gd name="T43" fmla="*/ 969 h 970"/>
                <a:gd name="T44" fmla="*/ 5759 w 5760"/>
                <a:gd name="T45" fmla="*/ 0 h 970"/>
                <a:gd name="T46" fmla="*/ 0 w 5760"/>
                <a:gd name="T47" fmla="*/ 0 h 9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8" name="Freeform 9">
              <a:extLst>
                <a:ext uri="{FF2B5EF4-FFF2-40B4-BE49-F238E27FC236}">
                  <a16:creationId xmlns:a16="http://schemas.microsoft.com/office/drawing/2014/main" id="{A29A18D2-9CFE-4595-AA49-1E014D6F08DA}"/>
                </a:ext>
              </a:extLst>
            </p:cNvPr>
            <p:cNvSpPr>
              <a:spLocks/>
            </p:cNvSpPr>
            <p:nvPr/>
          </p:nvSpPr>
          <p:spPr bwMode="white">
            <a:xfrm>
              <a:off x="0" y="-13"/>
              <a:ext cx="5760" cy="1060"/>
            </a:xfrm>
            <a:custGeom>
              <a:avLst/>
              <a:gdLst>
                <a:gd name="T0" fmla="*/ 0 w 5760"/>
                <a:gd name="T1" fmla="*/ 753 h 1060"/>
                <a:gd name="T2" fmla="*/ 0 w 5760"/>
                <a:gd name="T3" fmla="*/ 1059 h 1060"/>
                <a:gd name="T4" fmla="*/ 5759 w 5760"/>
                <a:gd name="T5" fmla="*/ 1059 h 1060"/>
                <a:gd name="T6" fmla="*/ 5759 w 5760"/>
                <a:gd name="T7" fmla="*/ 0 h 1060"/>
                <a:gd name="T8" fmla="*/ 5430 w 5760"/>
                <a:gd name="T9" fmla="*/ 0 h 1060"/>
                <a:gd name="T10" fmla="*/ 5298 w 5760"/>
                <a:gd name="T11" fmla="*/ 84 h 1060"/>
                <a:gd name="T12" fmla="*/ 5136 w 5760"/>
                <a:gd name="T13" fmla="*/ 159 h 1060"/>
                <a:gd name="T14" fmla="*/ 4968 w 5760"/>
                <a:gd name="T15" fmla="*/ 222 h 1060"/>
                <a:gd name="T16" fmla="*/ 4812 w 5760"/>
                <a:gd name="T17" fmla="*/ 267 h 1060"/>
                <a:gd name="T18" fmla="*/ 4626 w 5760"/>
                <a:gd name="T19" fmla="*/ 324 h 1060"/>
                <a:gd name="T20" fmla="*/ 4440 w 5760"/>
                <a:gd name="T21" fmla="*/ 366 h 1060"/>
                <a:gd name="T22" fmla="*/ 4230 w 5760"/>
                <a:gd name="T23" fmla="*/ 414 h 1060"/>
                <a:gd name="T24" fmla="*/ 3939 w 5760"/>
                <a:gd name="T25" fmla="*/ 468 h 1060"/>
                <a:gd name="T26" fmla="*/ 3711 w 5760"/>
                <a:gd name="T27" fmla="*/ 504 h 1060"/>
                <a:gd name="T28" fmla="*/ 3441 w 5760"/>
                <a:gd name="T29" fmla="*/ 543 h 1060"/>
                <a:gd name="T30" fmla="*/ 3189 w 5760"/>
                <a:gd name="T31" fmla="*/ 579 h 1060"/>
                <a:gd name="T32" fmla="*/ 2925 w 5760"/>
                <a:gd name="T33" fmla="*/ 606 h 1060"/>
                <a:gd name="T34" fmla="*/ 2679 w 5760"/>
                <a:gd name="T35" fmla="*/ 633 h 1060"/>
                <a:gd name="T36" fmla="*/ 2418 w 5760"/>
                <a:gd name="T37" fmla="*/ 654 h 1060"/>
                <a:gd name="T38" fmla="*/ 2142 w 5760"/>
                <a:gd name="T39" fmla="*/ 675 h 1060"/>
                <a:gd name="T40" fmla="*/ 1896 w 5760"/>
                <a:gd name="T41" fmla="*/ 693 h 1060"/>
                <a:gd name="T42" fmla="*/ 1647 w 5760"/>
                <a:gd name="T43" fmla="*/ 708 h 1060"/>
                <a:gd name="T44" fmla="*/ 1404 w 5760"/>
                <a:gd name="T45" fmla="*/ 720 h 1060"/>
                <a:gd name="T46" fmla="*/ 1170 w 5760"/>
                <a:gd name="T47" fmla="*/ 732 h 1060"/>
                <a:gd name="T48" fmla="*/ 906 w 5760"/>
                <a:gd name="T49" fmla="*/ 738 h 1060"/>
                <a:gd name="T50" fmla="*/ 534 w 5760"/>
                <a:gd name="T51" fmla="*/ 747 h 1060"/>
                <a:gd name="T52" fmla="*/ 201 w 5760"/>
                <a:gd name="T53" fmla="*/ 753 h 1060"/>
                <a:gd name="T54" fmla="*/ 0 w 5760"/>
                <a:gd name="T55" fmla="*/ 753 h 10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39" name="Freeform 10">
              <a:extLst>
                <a:ext uri="{FF2B5EF4-FFF2-40B4-BE49-F238E27FC236}">
                  <a16:creationId xmlns:a16="http://schemas.microsoft.com/office/drawing/2014/main" id="{4F56D453-EFF3-4B81-A1F5-959CDF6F9D10}"/>
                </a:ext>
              </a:extLst>
            </p:cNvPr>
            <p:cNvSpPr>
              <a:spLocks/>
            </p:cNvSpPr>
            <p:nvPr/>
          </p:nvSpPr>
          <p:spPr bwMode="white">
            <a:xfrm>
              <a:off x="0" y="-13"/>
              <a:ext cx="5284" cy="673"/>
            </a:xfrm>
            <a:custGeom>
              <a:avLst/>
              <a:gdLst>
                <a:gd name="T0" fmla="*/ 0 w 5284"/>
                <a:gd name="T1" fmla="*/ 366 h 673"/>
                <a:gd name="T2" fmla="*/ 0 w 5284"/>
                <a:gd name="T3" fmla="*/ 672 h 673"/>
                <a:gd name="T4" fmla="*/ 303 w 5284"/>
                <a:gd name="T5" fmla="*/ 672 h 673"/>
                <a:gd name="T6" fmla="*/ 723 w 5284"/>
                <a:gd name="T7" fmla="*/ 663 h 673"/>
                <a:gd name="T8" fmla="*/ 1020 w 5284"/>
                <a:gd name="T9" fmla="*/ 654 h 673"/>
                <a:gd name="T10" fmla="*/ 1302 w 5284"/>
                <a:gd name="T11" fmla="*/ 642 h 673"/>
                <a:gd name="T12" fmla="*/ 1554 w 5284"/>
                <a:gd name="T13" fmla="*/ 630 h 673"/>
                <a:gd name="T14" fmla="*/ 1779 w 5284"/>
                <a:gd name="T15" fmla="*/ 615 h 673"/>
                <a:gd name="T16" fmla="*/ 1962 w 5284"/>
                <a:gd name="T17" fmla="*/ 606 h 673"/>
                <a:gd name="T18" fmla="*/ 2193 w 5284"/>
                <a:gd name="T19" fmla="*/ 588 h 673"/>
                <a:gd name="T20" fmla="*/ 2448 w 5284"/>
                <a:gd name="T21" fmla="*/ 570 h 673"/>
                <a:gd name="T22" fmla="*/ 2700 w 5284"/>
                <a:gd name="T23" fmla="*/ 546 h 673"/>
                <a:gd name="T24" fmla="*/ 2904 w 5284"/>
                <a:gd name="T25" fmla="*/ 528 h 673"/>
                <a:gd name="T26" fmla="*/ 3138 w 5284"/>
                <a:gd name="T27" fmla="*/ 498 h 673"/>
                <a:gd name="T28" fmla="*/ 3324 w 5284"/>
                <a:gd name="T29" fmla="*/ 474 h 673"/>
                <a:gd name="T30" fmla="*/ 3534 w 5284"/>
                <a:gd name="T31" fmla="*/ 447 h 673"/>
                <a:gd name="T32" fmla="*/ 3735 w 5284"/>
                <a:gd name="T33" fmla="*/ 420 h 673"/>
                <a:gd name="T34" fmla="*/ 3933 w 5284"/>
                <a:gd name="T35" fmla="*/ 384 h 673"/>
                <a:gd name="T36" fmla="*/ 4116 w 5284"/>
                <a:gd name="T37" fmla="*/ 351 h 673"/>
                <a:gd name="T38" fmla="*/ 4266 w 5284"/>
                <a:gd name="T39" fmla="*/ 318 h 673"/>
                <a:gd name="T40" fmla="*/ 4446 w 5284"/>
                <a:gd name="T41" fmla="*/ 279 h 673"/>
                <a:gd name="T42" fmla="*/ 4620 w 5284"/>
                <a:gd name="T43" fmla="*/ 237 h 673"/>
                <a:gd name="T44" fmla="*/ 4779 w 5284"/>
                <a:gd name="T45" fmla="*/ 192 h 673"/>
                <a:gd name="T46" fmla="*/ 4920 w 5284"/>
                <a:gd name="T47" fmla="*/ 147 h 673"/>
                <a:gd name="T48" fmla="*/ 5085 w 5284"/>
                <a:gd name="T49" fmla="*/ 90 h 673"/>
                <a:gd name="T50" fmla="*/ 5193 w 5284"/>
                <a:gd name="T51" fmla="*/ 42 h 673"/>
                <a:gd name="T52" fmla="*/ 5283 w 5284"/>
                <a:gd name="T53" fmla="*/ 0 h 673"/>
                <a:gd name="T54" fmla="*/ 3201 w 5284"/>
                <a:gd name="T55" fmla="*/ 0 h 673"/>
                <a:gd name="T56" fmla="*/ 2982 w 5284"/>
                <a:gd name="T57" fmla="*/ 57 h 673"/>
                <a:gd name="T58" fmla="*/ 2775 w 5284"/>
                <a:gd name="T59" fmla="*/ 108 h 673"/>
                <a:gd name="T60" fmla="*/ 2562 w 5284"/>
                <a:gd name="T61" fmla="*/ 150 h 673"/>
                <a:gd name="T62" fmla="*/ 2397 w 5284"/>
                <a:gd name="T63" fmla="*/ 183 h 673"/>
                <a:gd name="T64" fmla="*/ 2205 w 5284"/>
                <a:gd name="T65" fmla="*/ 213 h 673"/>
                <a:gd name="T66" fmla="*/ 2001 w 5284"/>
                <a:gd name="T67" fmla="*/ 243 h 673"/>
                <a:gd name="T68" fmla="*/ 1776 w 5284"/>
                <a:gd name="T69" fmla="*/ 273 h 673"/>
                <a:gd name="T70" fmla="*/ 1536 w 5284"/>
                <a:gd name="T71" fmla="*/ 297 h 673"/>
                <a:gd name="T72" fmla="*/ 1344 w 5284"/>
                <a:gd name="T73" fmla="*/ 312 h 673"/>
                <a:gd name="T74" fmla="*/ 1134 w 5284"/>
                <a:gd name="T75" fmla="*/ 330 h 673"/>
                <a:gd name="T76" fmla="*/ 921 w 5284"/>
                <a:gd name="T77" fmla="*/ 342 h 673"/>
                <a:gd name="T78" fmla="*/ 696 w 5284"/>
                <a:gd name="T79" fmla="*/ 354 h 673"/>
                <a:gd name="T80" fmla="*/ 501 w 5284"/>
                <a:gd name="T81" fmla="*/ 360 h 673"/>
                <a:gd name="T82" fmla="*/ 279 w 5284"/>
                <a:gd name="T83" fmla="*/ 366 h 673"/>
                <a:gd name="T84" fmla="*/ 99 w 5284"/>
                <a:gd name="T85" fmla="*/ 369 h 673"/>
                <a:gd name="T86" fmla="*/ 0 w 5284"/>
                <a:gd name="T87" fmla="*/ 366 h 6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040" name="Freeform 11">
              <a:extLst>
                <a:ext uri="{FF2B5EF4-FFF2-40B4-BE49-F238E27FC236}">
                  <a16:creationId xmlns:a16="http://schemas.microsoft.com/office/drawing/2014/main" id="{B8501042-880E-4075-AC11-FAA8037A506F}"/>
                </a:ext>
              </a:extLst>
            </p:cNvPr>
            <p:cNvSpPr>
              <a:spLocks/>
            </p:cNvSpPr>
            <p:nvPr/>
          </p:nvSpPr>
          <p:spPr bwMode="white">
            <a:xfrm>
              <a:off x="0" y="-13"/>
              <a:ext cx="2884" cy="286"/>
            </a:xfrm>
            <a:custGeom>
              <a:avLst/>
              <a:gdLst>
                <a:gd name="T0" fmla="*/ 0 w 2884"/>
                <a:gd name="T1" fmla="*/ 0 h 286"/>
                <a:gd name="T2" fmla="*/ 0 w 2884"/>
                <a:gd name="T3" fmla="*/ 285 h 286"/>
                <a:gd name="T4" fmla="*/ 192 w 2884"/>
                <a:gd name="T5" fmla="*/ 285 h 286"/>
                <a:gd name="T6" fmla="*/ 384 w 2884"/>
                <a:gd name="T7" fmla="*/ 282 h 286"/>
                <a:gd name="T8" fmla="*/ 579 w 2884"/>
                <a:gd name="T9" fmla="*/ 276 h 286"/>
                <a:gd name="T10" fmla="*/ 789 w 2884"/>
                <a:gd name="T11" fmla="*/ 267 h 286"/>
                <a:gd name="T12" fmla="*/ 999 w 2884"/>
                <a:gd name="T13" fmla="*/ 258 h 286"/>
                <a:gd name="T14" fmla="*/ 1161 w 2884"/>
                <a:gd name="T15" fmla="*/ 246 h 286"/>
                <a:gd name="T16" fmla="*/ 1302 w 2884"/>
                <a:gd name="T17" fmla="*/ 234 h 286"/>
                <a:gd name="T18" fmla="*/ 1458 w 2884"/>
                <a:gd name="T19" fmla="*/ 222 h 286"/>
                <a:gd name="T20" fmla="*/ 1665 w 2884"/>
                <a:gd name="T21" fmla="*/ 201 h 286"/>
                <a:gd name="T22" fmla="*/ 1992 w 2884"/>
                <a:gd name="T23" fmla="*/ 159 h 286"/>
                <a:gd name="T24" fmla="*/ 2301 w 2884"/>
                <a:gd name="T25" fmla="*/ 117 h 286"/>
                <a:gd name="T26" fmla="*/ 2604 w 2884"/>
                <a:gd name="T27" fmla="*/ 60 h 286"/>
                <a:gd name="T28" fmla="*/ 2883 w 2884"/>
                <a:gd name="T29" fmla="*/ 0 h 286"/>
                <a:gd name="T30" fmla="*/ 0 w 2884"/>
                <a:gd name="T31" fmla="*/ 0 h 2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1027" name="Rectangle 12">
            <a:extLst>
              <a:ext uri="{FF2B5EF4-FFF2-40B4-BE49-F238E27FC236}">
                <a16:creationId xmlns:a16="http://schemas.microsoft.com/office/drawing/2014/main" id="{61635DDC-0EED-4784-A17A-31B04AC37BDF}"/>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8" name="Rectangle 13">
            <a:extLst>
              <a:ext uri="{FF2B5EF4-FFF2-40B4-BE49-F238E27FC236}">
                <a16:creationId xmlns:a16="http://schemas.microsoft.com/office/drawing/2014/main" id="{62C1AA7A-2DF1-4A08-B601-74711F4E8A6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5854" name="Rectangle 14">
            <a:extLst>
              <a:ext uri="{FF2B5EF4-FFF2-40B4-BE49-F238E27FC236}">
                <a16:creationId xmlns:a16="http://schemas.microsoft.com/office/drawing/2014/main" id="{95726127-AF37-4572-8476-35DBDDDB4D3B}"/>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FontTx/>
              <a:buNone/>
              <a:defRPr kumimoji="0" sz="1400"/>
            </a:lvl1pPr>
          </a:lstStyle>
          <a:p>
            <a:pPr>
              <a:defRPr/>
            </a:pPr>
            <a:endParaRPr lang="en-US" altLang="ja-JP"/>
          </a:p>
        </p:txBody>
      </p:sp>
      <p:sp>
        <p:nvSpPr>
          <p:cNvPr id="35855" name="Rectangle 15">
            <a:extLst>
              <a:ext uri="{FF2B5EF4-FFF2-40B4-BE49-F238E27FC236}">
                <a16:creationId xmlns:a16="http://schemas.microsoft.com/office/drawing/2014/main" id="{9F2C74A3-5855-4AD3-BEB3-FFCE70001FBD}"/>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lnSpc>
                <a:spcPct val="100000"/>
              </a:lnSpc>
              <a:spcBef>
                <a:spcPct val="0"/>
              </a:spcBef>
              <a:buFontTx/>
              <a:buNone/>
              <a:defRPr kumimoji="0" sz="1400"/>
            </a:lvl1pPr>
          </a:lstStyle>
          <a:p>
            <a:pPr>
              <a:defRPr/>
            </a:pPr>
            <a:endParaRPr lang="en-US" altLang="ja-JP"/>
          </a:p>
        </p:txBody>
      </p:sp>
      <p:sp>
        <p:nvSpPr>
          <p:cNvPr id="35856" name="Rectangle 16">
            <a:extLst>
              <a:ext uri="{FF2B5EF4-FFF2-40B4-BE49-F238E27FC236}">
                <a16:creationId xmlns:a16="http://schemas.microsoft.com/office/drawing/2014/main" id="{C4729CDE-2F9C-4223-8756-8DDC4CC97131}"/>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buFontTx/>
              <a:buNone/>
              <a:defRPr kumimoji="0" sz="1400"/>
            </a:lvl1pPr>
          </a:lstStyle>
          <a:p>
            <a:pPr>
              <a:defRPr/>
            </a:pPr>
            <a:fld id="{7A2E60F7-730B-484E-8AA7-6BA2FC95388E}" type="slidenum">
              <a:rPr lang="en-US" altLang="ja-JP"/>
              <a:pPr>
                <a:defRPr/>
              </a:pPr>
              <a:t>‹#›</a:t>
            </a:fld>
            <a:endParaRPr lang="en-US" altLang="ja-JP"/>
          </a:p>
        </p:txBody>
      </p:sp>
    </p:spTree>
  </p:cSld>
  <p:clrMap bg1="dk2" tx1="lt1" bg2="dk1" tx2="lt2" accent1="accent1" accent2="accent2" accent3="accent3" accent4="accent4" accent5="accent5" accent6="accent6" hlink="hlink" folHlink="folHlink"/>
  <p:sldLayoutIdLst>
    <p:sldLayoutId id="2147483986"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Lst>
  <p:transition spd="med">
    <p:zoom/>
  </p:transition>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3399"/>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E3A601A-535D-49D7-A960-110063A11238}"/>
              </a:ext>
            </a:extLst>
          </p:cNvPr>
          <p:cNvSpPr>
            <a:spLocks noGrp="1" noChangeArrowheads="1"/>
          </p:cNvSpPr>
          <p:nvPr>
            <p:ph type="ctrTitle"/>
          </p:nvPr>
        </p:nvSpPr>
        <p:spPr>
          <a:xfrm>
            <a:off x="533400" y="838200"/>
            <a:ext cx="7848600" cy="1600200"/>
          </a:xfrm>
        </p:spPr>
        <p:txBody>
          <a:bodyPr/>
          <a:lstStyle/>
          <a:p>
            <a:pPr eaLnBrk="1" hangingPunct="1"/>
            <a:r>
              <a:rPr lang="ja-JP" altLang="en-US" sz="6000" b="1">
                <a:solidFill>
                  <a:schemeClr val="folHlink"/>
                </a:solidFill>
              </a:rPr>
              <a:t>環境計量証明事業の</a:t>
            </a:r>
            <a:br>
              <a:rPr lang="en-US" altLang="ja-JP" sz="6000" b="1">
                <a:solidFill>
                  <a:schemeClr val="folHlink"/>
                </a:solidFill>
              </a:rPr>
            </a:br>
            <a:r>
              <a:rPr lang="ja-JP" altLang="en-US" sz="6000" b="1">
                <a:solidFill>
                  <a:schemeClr val="folHlink"/>
                </a:solidFill>
              </a:rPr>
              <a:t>基礎知識</a:t>
            </a:r>
            <a:r>
              <a:rPr lang="ja-JP" altLang="en-US" sz="6000"/>
              <a:t> </a:t>
            </a:r>
          </a:p>
        </p:txBody>
      </p:sp>
      <p:sp>
        <p:nvSpPr>
          <p:cNvPr id="4099" name="Rectangle 3">
            <a:extLst>
              <a:ext uri="{FF2B5EF4-FFF2-40B4-BE49-F238E27FC236}">
                <a16:creationId xmlns:a16="http://schemas.microsoft.com/office/drawing/2014/main" id="{351BD5AC-9840-4A59-9455-35F060F70FFC}"/>
              </a:ext>
            </a:extLst>
          </p:cNvPr>
          <p:cNvSpPr>
            <a:spLocks noGrp="1" noChangeArrowheads="1"/>
          </p:cNvSpPr>
          <p:nvPr>
            <p:ph type="subTitle" idx="1"/>
          </p:nvPr>
        </p:nvSpPr>
        <p:spPr>
          <a:xfrm>
            <a:off x="800100" y="3789363"/>
            <a:ext cx="7315200" cy="990600"/>
          </a:xfrm>
        </p:spPr>
        <p:txBody>
          <a:bodyPr/>
          <a:lstStyle/>
          <a:p>
            <a:pPr eaLnBrk="1" hangingPunct="1"/>
            <a:r>
              <a:rPr lang="ja-JP" altLang="en-US" sz="4800" b="1">
                <a:latin typeface="HGSｺﾞｼｯｸE" panose="020B0900000000000000" pitchFamily="50" charset="-128"/>
                <a:ea typeface="HGSｺﾞｼｯｸE" panose="020B0900000000000000" pitchFamily="50" charset="-128"/>
              </a:rPr>
              <a:t>株式会社　環境技研</a:t>
            </a:r>
            <a:endParaRPr lang="ja-JP" altLang="en-US" sz="4800" b="1"/>
          </a:p>
        </p:txBody>
      </p:sp>
      <p:pic>
        <p:nvPicPr>
          <p:cNvPr id="4100" name="図 2">
            <a:extLst>
              <a:ext uri="{FF2B5EF4-FFF2-40B4-BE49-F238E27FC236}">
                <a16:creationId xmlns:a16="http://schemas.microsoft.com/office/drawing/2014/main" id="{5F9346A2-E382-4CA3-928A-D48BD8330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5797550"/>
            <a:ext cx="9366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図 5">
            <a:extLst>
              <a:ext uri="{FF2B5EF4-FFF2-40B4-BE49-F238E27FC236}">
                <a16:creationId xmlns:a16="http://schemas.microsoft.com/office/drawing/2014/main" id="{4E583E59-CE34-4B08-8BC0-FB06F6E78A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EEE69A8D-251B-45B8-829F-C84D664D4324}"/>
              </a:ext>
            </a:extLst>
          </p:cNvPr>
          <p:cNvSpPr txBox="1">
            <a:spLocks noChangeArrowheads="1"/>
          </p:cNvSpPr>
          <p:nvPr/>
        </p:nvSpPr>
        <p:spPr bwMode="auto">
          <a:xfrm>
            <a:off x="396875" y="111125"/>
            <a:ext cx="6838950" cy="8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4400">
                <a:solidFill>
                  <a:schemeClr val="tx2"/>
                </a:solidFill>
              </a:rPr>
              <a:t>１．環境計量とは</a:t>
            </a:r>
            <a:endParaRPr lang="ja-JP" altLang="en-US" sz="4400" b="1">
              <a:solidFill>
                <a:schemeClr val="tx2"/>
              </a:solidFill>
            </a:endParaRPr>
          </a:p>
        </p:txBody>
      </p:sp>
      <p:sp>
        <p:nvSpPr>
          <p:cNvPr id="4" name="Rectangle 7">
            <a:extLst>
              <a:ext uri="{FF2B5EF4-FFF2-40B4-BE49-F238E27FC236}">
                <a16:creationId xmlns:a16="http://schemas.microsoft.com/office/drawing/2014/main" id="{2E63C1BC-ACFB-45E0-B0B9-B9AF69277246}"/>
              </a:ext>
            </a:extLst>
          </p:cNvPr>
          <p:cNvSpPr txBox="1">
            <a:spLocks noChangeArrowheads="1"/>
          </p:cNvSpPr>
          <p:nvPr/>
        </p:nvSpPr>
        <p:spPr bwMode="auto">
          <a:xfrm>
            <a:off x="396875" y="981075"/>
            <a:ext cx="8496300" cy="5472113"/>
          </a:xfrm>
          <a:prstGeom prst="rect">
            <a:avLst/>
          </a:prstGeom>
          <a:noFill/>
          <a:ln>
            <a:noFill/>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3200" b="1" dirty="0">
                <a:solidFill>
                  <a:srgbClr val="FFFF00"/>
                </a:solidFill>
                <a:latin typeface="+mj-ea"/>
              </a:rPr>
              <a:t>環境基本法（所管：環境省）</a:t>
            </a:r>
            <a:endParaRPr lang="en-US" altLang="ja-JP" sz="3200" b="1" dirty="0">
              <a:solidFill>
                <a:srgbClr val="FFFF00"/>
              </a:solidFill>
              <a:latin typeface="+mj-ea"/>
            </a:endParaRPr>
          </a:p>
          <a:p>
            <a:pPr algn="l" eaLnBrk="1" hangingPunct="1">
              <a:defRPr/>
            </a:pPr>
            <a:r>
              <a:rPr lang="ja-JP" altLang="en-US" sz="3200" b="1" dirty="0">
                <a:solidFill>
                  <a:schemeClr val="tx1"/>
                </a:solidFill>
                <a:latin typeface="+mj-ea"/>
              </a:rPr>
              <a:t>日本の環境政策の根幹を定める基本法であり、環境基準の設定や環境基本計画の策定など、環境の保全について基本理念を定めている。</a:t>
            </a:r>
            <a:endParaRPr lang="en-US" altLang="ja-JP" sz="3200" b="1" dirty="0">
              <a:solidFill>
                <a:schemeClr val="tx1"/>
              </a:solidFill>
              <a:latin typeface="+mj-ea"/>
            </a:endParaRPr>
          </a:p>
          <a:p>
            <a:pPr algn="l" eaLnBrk="1" hangingPunct="1">
              <a:defRPr/>
            </a:pPr>
            <a:r>
              <a:rPr lang="ja-JP" altLang="en-US" sz="3200" b="1" dirty="0">
                <a:latin typeface="+mj-ea"/>
              </a:rPr>
              <a:t>環境計量⇒環境保全、環境行政の施策の基礎</a:t>
            </a:r>
            <a:endParaRPr lang="en-US" altLang="ja-JP" sz="3200" b="1" dirty="0">
              <a:latin typeface="+mj-ea"/>
            </a:endParaRPr>
          </a:p>
          <a:p>
            <a:pPr algn="l" eaLnBrk="1" hangingPunct="1">
              <a:defRPr/>
            </a:pPr>
            <a:endParaRPr lang="en-US" altLang="ja-JP" sz="3200" b="1" dirty="0">
              <a:solidFill>
                <a:schemeClr val="tx1"/>
              </a:solidFill>
            </a:endParaRPr>
          </a:p>
          <a:p>
            <a:pPr algn="l" eaLnBrk="1" hangingPunct="1">
              <a:defRPr/>
            </a:pPr>
            <a:endParaRPr lang="en-US" altLang="ja-JP" sz="3200" b="1" dirty="0">
              <a:solidFill>
                <a:schemeClr val="tx1"/>
              </a:solidFill>
            </a:endParaRPr>
          </a:p>
          <a:p>
            <a:pPr algn="l" eaLnBrk="1" hangingPunct="1">
              <a:defRPr/>
            </a:pPr>
            <a:r>
              <a:rPr lang="ja-JP" altLang="en-US" sz="3200" b="1" dirty="0">
                <a:solidFill>
                  <a:srgbClr val="FFFF00"/>
                </a:solidFill>
                <a:latin typeface="+mj-ea"/>
              </a:rPr>
              <a:t>計量法（所管：経済産業省）</a:t>
            </a:r>
            <a:endParaRPr lang="en-US" altLang="ja-JP" sz="3200" b="1" dirty="0">
              <a:solidFill>
                <a:srgbClr val="FFFF00"/>
              </a:solidFill>
              <a:latin typeface="+mj-ea"/>
            </a:endParaRPr>
          </a:p>
          <a:p>
            <a:pPr algn="l" eaLnBrk="1" hangingPunct="1">
              <a:defRPr/>
            </a:pPr>
            <a:r>
              <a:rPr lang="ja-JP" altLang="en-US" sz="3200" b="1" dirty="0">
                <a:solidFill>
                  <a:schemeClr val="tx1"/>
                </a:solidFill>
                <a:latin typeface="+mj-ea"/>
              </a:rPr>
              <a:t>計量の基準を定め、適正な計量の実施を確保し、　</a:t>
            </a:r>
            <a:endParaRPr lang="en-US" altLang="ja-JP" sz="3200" b="1" dirty="0">
              <a:solidFill>
                <a:schemeClr val="tx1"/>
              </a:solidFill>
              <a:latin typeface="+mj-ea"/>
            </a:endParaRPr>
          </a:p>
          <a:p>
            <a:pPr algn="l" eaLnBrk="1" hangingPunct="1">
              <a:defRPr/>
            </a:pPr>
            <a:r>
              <a:rPr lang="ja-JP" altLang="en-US" sz="3200" b="1" dirty="0">
                <a:solidFill>
                  <a:schemeClr val="tx1"/>
                </a:solidFill>
                <a:latin typeface="+mj-ea"/>
              </a:rPr>
              <a:t>　　　　もって経済の発展及び文化の向上に寄与</a:t>
            </a:r>
            <a:endParaRPr lang="en-US" altLang="ja-JP" sz="3200" b="1" dirty="0">
              <a:solidFill>
                <a:schemeClr val="tx1"/>
              </a:solidFill>
              <a:latin typeface="+mj-ea"/>
            </a:endParaRPr>
          </a:p>
          <a:p>
            <a:pPr algn="l" eaLnBrk="1" hangingPunct="1">
              <a:defRPr/>
            </a:pPr>
            <a:r>
              <a:rPr lang="ja-JP" altLang="en-US" sz="3200" b="1" dirty="0">
                <a:solidFill>
                  <a:schemeClr val="tx1"/>
                </a:solidFill>
                <a:latin typeface="+mj-ea"/>
              </a:rPr>
              <a:t>　　　　することを目的とした法律 。</a:t>
            </a:r>
            <a:endParaRPr lang="ja-JP" altLang="en-US" sz="3200" b="1" dirty="0">
              <a:latin typeface="+mj-ea"/>
            </a:endParaRPr>
          </a:p>
        </p:txBody>
      </p:sp>
      <p:sp>
        <p:nvSpPr>
          <p:cNvPr id="5" name="吹き出し: 四角形 4">
            <a:extLst>
              <a:ext uri="{FF2B5EF4-FFF2-40B4-BE49-F238E27FC236}">
                <a16:creationId xmlns:a16="http://schemas.microsoft.com/office/drawing/2014/main" id="{FEEDB0BF-FCDF-44D3-A4AE-2D67887A8C92}"/>
              </a:ext>
            </a:extLst>
          </p:cNvPr>
          <p:cNvSpPr/>
          <p:nvPr/>
        </p:nvSpPr>
        <p:spPr bwMode="auto">
          <a:xfrm>
            <a:off x="5381625" y="0"/>
            <a:ext cx="3708400" cy="1382713"/>
          </a:xfrm>
          <a:prstGeom prst="wedgeRectCallout">
            <a:avLst>
              <a:gd name="adj1" fmla="val -56906"/>
              <a:gd name="adj2" fmla="val 28953"/>
            </a:avLst>
          </a:prstGeom>
          <a:solidFill>
            <a:schemeClr val="bg1">
              <a:lumMod val="60000"/>
              <a:lumOff val="40000"/>
            </a:schemeClr>
          </a:solidFill>
          <a:ln>
            <a:noFill/>
          </a:ln>
          <a:effectLst/>
        </p:spPr>
        <p:txBody>
          <a:bodyPr/>
          <a:lstStyle/>
          <a:p>
            <a:pPr eaLnBrk="1" hangingPunct="1">
              <a:lnSpc>
                <a:spcPct val="90000"/>
              </a:lnSpc>
              <a:spcBef>
                <a:spcPct val="20000"/>
              </a:spcBef>
              <a:defRPr/>
            </a:pPr>
            <a:r>
              <a:rPr lang="ja-JP" altLang="en-US" dirty="0"/>
              <a:t>公害の発生を防止し、自然環境を保全するための法律</a:t>
            </a:r>
          </a:p>
        </p:txBody>
      </p:sp>
      <p:sp>
        <p:nvSpPr>
          <p:cNvPr id="6" name="吹き出し: 四角形 5">
            <a:extLst>
              <a:ext uri="{FF2B5EF4-FFF2-40B4-BE49-F238E27FC236}">
                <a16:creationId xmlns:a16="http://schemas.microsoft.com/office/drawing/2014/main" id="{49B8A151-AD21-4238-A8A7-53B6ED6C3CBD}"/>
              </a:ext>
            </a:extLst>
          </p:cNvPr>
          <p:cNvSpPr/>
          <p:nvPr/>
        </p:nvSpPr>
        <p:spPr bwMode="auto">
          <a:xfrm>
            <a:off x="5724525" y="3573463"/>
            <a:ext cx="3365500" cy="1382712"/>
          </a:xfrm>
          <a:prstGeom prst="wedgeRectCallout">
            <a:avLst>
              <a:gd name="adj1" fmla="val -54330"/>
              <a:gd name="adj2" fmla="val 29940"/>
            </a:avLst>
          </a:prstGeom>
          <a:solidFill>
            <a:schemeClr val="bg1">
              <a:lumMod val="60000"/>
              <a:lumOff val="40000"/>
            </a:schemeClr>
          </a:solidFill>
          <a:ln>
            <a:noFill/>
          </a:ln>
          <a:effectLst/>
        </p:spPr>
        <p:txBody>
          <a:bodyPr/>
          <a:lstStyle/>
          <a:p>
            <a:pPr eaLnBrk="1" hangingPunct="1">
              <a:lnSpc>
                <a:spcPts val="3000"/>
              </a:lnSpc>
              <a:spcBef>
                <a:spcPts val="0"/>
              </a:spcBef>
              <a:defRPr/>
            </a:pPr>
            <a:r>
              <a:rPr lang="ja-JP" altLang="en-US" dirty="0"/>
              <a:t>環境計量を行う事業についての要件が</a:t>
            </a:r>
            <a:endParaRPr lang="en-US" altLang="ja-JP" dirty="0"/>
          </a:p>
          <a:p>
            <a:pPr eaLnBrk="1" hangingPunct="1">
              <a:lnSpc>
                <a:spcPts val="3000"/>
              </a:lnSpc>
              <a:spcBef>
                <a:spcPts val="0"/>
              </a:spcBef>
              <a:defRPr/>
            </a:pPr>
            <a:r>
              <a:rPr lang="ja-JP" altLang="en-US" dirty="0"/>
              <a:t>定められている</a:t>
            </a:r>
          </a:p>
        </p:txBody>
      </p:sp>
      <p:pic>
        <p:nvPicPr>
          <p:cNvPr id="6150" name="図 6">
            <a:extLst>
              <a:ext uri="{FF2B5EF4-FFF2-40B4-BE49-F238E27FC236}">
                <a16:creationId xmlns:a16="http://schemas.microsoft.com/office/drawing/2014/main" id="{3E4F9788-62B1-4312-9EE6-0013B8842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16791199-FE5D-44DB-BCFF-E762C661C71C}"/>
              </a:ext>
            </a:extLst>
          </p:cNvPr>
          <p:cNvSpPr txBox="1">
            <a:spLocks noChangeArrowheads="1"/>
          </p:cNvSpPr>
          <p:nvPr/>
        </p:nvSpPr>
        <p:spPr bwMode="auto">
          <a:xfrm>
            <a:off x="396875" y="111125"/>
            <a:ext cx="68389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4400" b="1">
                <a:solidFill>
                  <a:schemeClr val="tx2"/>
                </a:solidFill>
              </a:rPr>
              <a:t>2</a:t>
            </a:r>
            <a:r>
              <a:rPr lang="ja-JP" altLang="en-US" sz="4400" b="1">
                <a:solidFill>
                  <a:schemeClr val="tx2"/>
                </a:solidFill>
              </a:rPr>
              <a:t>．</a:t>
            </a:r>
            <a:r>
              <a:rPr lang="ja-JP" altLang="en-US" sz="4400">
                <a:solidFill>
                  <a:schemeClr val="tx2"/>
                </a:solidFill>
              </a:rPr>
              <a:t>計量証明の事業区分</a:t>
            </a:r>
            <a:endParaRPr lang="ja-JP" altLang="en-US" sz="4400" b="1">
              <a:solidFill>
                <a:schemeClr val="tx2"/>
              </a:solidFill>
            </a:endParaRPr>
          </a:p>
        </p:txBody>
      </p:sp>
      <p:sp>
        <p:nvSpPr>
          <p:cNvPr id="7171" name="Rectangle 7">
            <a:extLst>
              <a:ext uri="{FF2B5EF4-FFF2-40B4-BE49-F238E27FC236}">
                <a16:creationId xmlns:a16="http://schemas.microsoft.com/office/drawing/2014/main" id="{866FB172-7695-4A99-BA02-8741DC36FE2C}"/>
              </a:ext>
            </a:extLst>
          </p:cNvPr>
          <p:cNvSpPr txBox="1">
            <a:spLocks noChangeArrowheads="1"/>
          </p:cNvSpPr>
          <p:nvPr/>
        </p:nvSpPr>
        <p:spPr bwMode="auto">
          <a:xfrm>
            <a:off x="395288" y="981075"/>
            <a:ext cx="6838950" cy="525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b="1"/>
              <a:t>＜事業区分＞</a:t>
            </a:r>
            <a:endParaRPr lang="en-US" altLang="ja-JP" b="1"/>
          </a:p>
          <a:p>
            <a:pPr eaLnBrk="1" hangingPunct="1">
              <a:spcBef>
                <a:spcPct val="0"/>
              </a:spcBef>
              <a:buFontTx/>
              <a:buNone/>
            </a:pPr>
            <a:r>
              <a:rPr lang="ja-JP" altLang="en-US" b="1"/>
              <a:t>　　　　</a:t>
            </a:r>
            <a:r>
              <a:rPr lang="en-US" altLang="ja-JP" b="1"/>
              <a:t>1.</a:t>
            </a:r>
            <a:r>
              <a:rPr lang="ja-JP" altLang="en-US" b="1"/>
              <a:t>長さ</a:t>
            </a:r>
            <a:endParaRPr lang="en-US" altLang="ja-JP" b="1"/>
          </a:p>
          <a:p>
            <a:pPr eaLnBrk="1" hangingPunct="1">
              <a:spcBef>
                <a:spcPct val="0"/>
              </a:spcBef>
              <a:buFontTx/>
              <a:buNone/>
            </a:pPr>
            <a:r>
              <a:rPr lang="ja-JP" altLang="en-US" b="1"/>
              <a:t>　　　　</a:t>
            </a:r>
            <a:r>
              <a:rPr lang="en-US" altLang="ja-JP" b="1"/>
              <a:t>2.</a:t>
            </a:r>
            <a:r>
              <a:rPr lang="ja-JP" altLang="en-US" b="1"/>
              <a:t>質量</a:t>
            </a:r>
            <a:endParaRPr lang="en-US" altLang="ja-JP" b="1"/>
          </a:p>
          <a:p>
            <a:pPr eaLnBrk="1" hangingPunct="1">
              <a:spcBef>
                <a:spcPct val="0"/>
              </a:spcBef>
              <a:buFontTx/>
              <a:buNone/>
            </a:pPr>
            <a:r>
              <a:rPr lang="ja-JP" altLang="en-US" b="1"/>
              <a:t>　　　　</a:t>
            </a:r>
            <a:r>
              <a:rPr lang="en-US" altLang="ja-JP" b="1"/>
              <a:t>3.</a:t>
            </a:r>
            <a:r>
              <a:rPr lang="ja-JP" altLang="en-US" b="1"/>
              <a:t>面積</a:t>
            </a:r>
            <a:endParaRPr lang="en-US" altLang="ja-JP" b="1"/>
          </a:p>
          <a:p>
            <a:pPr eaLnBrk="1" hangingPunct="1">
              <a:spcBef>
                <a:spcPct val="0"/>
              </a:spcBef>
              <a:buFontTx/>
              <a:buNone/>
            </a:pPr>
            <a:r>
              <a:rPr lang="ja-JP" altLang="en-US" b="1"/>
              <a:t>　　　　</a:t>
            </a:r>
            <a:r>
              <a:rPr lang="en-US" altLang="ja-JP" b="1"/>
              <a:t>4.</a:t>
            </a:r>
            <a:r>
              <a:rPr lang="ja-JP" altLang="en-US" b="1"/>
              <a:t>体積</a:t>
            </a:r>
            <a:endParaRPr lang="en-US" altLang="ja-JP" b="1"/>
          </a:p>
          <a:p>
            <a:pPr eaLnBrk="1" hangingPunct="1">
              <a:spcBef>
                <a:spcPct val="0"/>
              </a:spcBef>
              <a:buFontTx/>
              <a:buNone/>
            </a:pPr>
            <a:r>
              <a:rPr lang="ja-JP" altLang="en-US" b="1"/>
              <a:t>　　　　</a:t>
            </a:r>
            <a:r>
              <a:rPr lang="en-US" altLang="ja-JP" b="1"/>
              <a:t>5.</a:t>
            </a:r>
            <a:r>
              <a:rPr lang="ja-JP" altLang="en-US" b="1"/>
              <a:t>熱量</a:t>
            </a:r>
            <a:endParaRPr lang="en-US" altLang="ja-JP" b="1"/>
          </a:p>
          <a:p>
            <a:pPr eaLnBrk="1" hangingPunct="1">
              <a:spcBef>
                <a:spcPct val="0"/>
              </a:spcBef>
              <a:buFontTx/>
              <a:buNone/>
            </a:pPr>
            <a:r>
              <a:rPr lang="ja-JP" altLang="en-US" b="1"/>
              <a:t>　　　　</a:t>
            </a:r>
            <a:r>
              <a:rPr lang="en-US" altLang="ja-JP" b="1"/>
              <a:t>6.</a:t>
            </a:r>
            <a:r>
              <a:rPr lang="ja-JP" altLang="en-US" b="1"/>
              <a:t>濃度</a:t>
            </a:r>
            <a:endParaRPr lang="en-US" altLang="ja-JP" b="1"/>
          </a:p>
          <a:p>
            <a:pPr eaLnBrk="1" hangingPunct="1">
              <a:spcBef>
                <a:spcPct val="0"/>
              </a:spcBef>
              <a:buFontTx/>
              <a:buNone/>
            </a:pPr>
            <a:r>
              <a:rPr lang="ja-JP" altLang="en-US" b="1"/>
              <a:t>　　　　</a:t>
            </a:r>
            <a:r>
              <a:rPr lang="en-US" altLang="ja-JP" b="1"/>
              <a:t>6</a:t>
            </a:r>
            <a:r>
              <a:rPr lang="ja-JP" altLang="en-US" b="1"/>
              <a:t>の</a:t>
            </a:r>
            <a:r>
              <a:rPr lang="en-US" altLang="ja-JP" b="1"/>
              <a:t>2.</a:t>
            </a:r>
            <a:r>
              <a:rPr lang="ja-JP" altLang="en-US" b="1"/>
              <a:t>特定濃度</a:t>
            </a:r>
            <a:endParaRPr lang="en-US" altLang="ja-JP" b="1"/>
          </a:p>
          <a:p>
            <a:pPr eaLnBrk="1" hangingPunct="1">
              <a:spcBef>
                <a:spcPct val="0"/>
              </a:spcBef>
              <a:buFontTx/>
              <a:buNone/>
            </a:pPr>
            <a:r>
              <a:rPr lang="ja-JP" altLang="en-US" b="1"/>
              <a:t>　　　　</a:t>
            </a:r>
            <a:r>
              <a:rPr lang="en-US" altLang="ja-JP" b="1"/>
              <a:t>7.</a:t>
            </a:r>
            <a:r>
              <a:rPr lang="ja-JP" altLang="en-US" b="1"/>
              <a:t>音圧レベル</a:t>
            </a:r>
            <a:endParaRPr lang="en-US" altLang="ja-JP" b="1"/>
          </a:p>
          <a:p>
            <a:pPr eaLnBrk="1" hangingPunct="1">
              <a:spcBef>
                <a:spcPct val="0"/>
              </a:spcBef>
              <a:buFontTx/>
              <a:buNone/>
            </a:pPr>
            <a:r>
              <a:rPr lang="ja-JP" altLang="en-US" b="1"/>
              <a:t>　　　　</a:t>
            </a:r>
            <a:r>
              <a:rPr lang="en-US" altLang="ja-JP" b="1"/>
              <a:t>8.</a:t>
            </a:r>
            <a:r>
              <a:rPr lang="ja-JP" altLang="en-US" b="1"/>
              <a:t>振動加速度レベル</a:t>
            </a:r>
            <a:endParaRPr lang="ja-JP" altLang="en-US" sz="4400" b="1"/>
          </a:p>
        </p:txBody>
      </p:sp>
      <p:grpSp>
        <p:nvGrpSpPr>
          <p:cNvPr id="7172" name="グループ化 1">
            <a:extLst>
              <a:ext uri="{FF2B5EF4-FFF2-40B4-BE49-F238E27FC236}">
                <a16:creationId xmlns:a16="http://schemas.microsoft.com/office/drawing/2014/main" id="{98D3214A-6641-4854-B1A6-D3DB410D51F8}"/>
              </a:ext>
            </a:extLst>
          </p:cNvPr>
          <p:cNvGrpSpPr>
            <a:grpSpLocks/>
          </p:cNvGrpSpPr>
          <p:nvPr/>
        </p:nvGrpSpPr>
        <p:grpSpPr bwMode="auto">
          <a:xfrm>
            <a:off x="1404938" y="1628775"/>
            <a:ext cx="7415212" cy="4824413"/>
            <a:chOff x="396875" y="1628775"/>
            <a:chExt cx="7415213" cy="4824413"/>
          </a:xfrm>
        </p:grpSpPr>
        <p:sp>
          <p:nvSpPr>
            <p:cNvPr id="7176" name="正方形/長方形 2">
              <a:extLst>
                <a:ext uri="{FF2B5EF4-FFF2-40B4-BE49-F238E27FC236}">
                  <a16:creationId xmlns:a16="http://schemas.microsoft.com/office/drawing/2014/main" id="{0DC9F373-F116-485D-9D90-AA524CB2B7FC}"/>
                </a:ext>
              </a:extLst>
            </p:cNvPr>
            <p:cNvSpPr>
              <a:spLocks noChangeArrowheads="1"/>
            </p:cNvSpPr>
            <p:nvPr/>
          </p:nvSpPr>
          <p:spPr bwMode="auto">
            <a:xfrm>
              <a:off x="396875" y="1628775"/>
              <a:ext cx="7415213" cy="2447925"/>
            </a:xfrm>
            <a:prstGeom prst="rect">
              <a:avLst/>
            </a:prstGeom>
            <a:noFill/>
            <a:ln w="28575"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7177" name="正方形/長方形 21">
              <a:extLst>
                <a:ext uri="{FF2B5EF4-FFF2-40B4-BE49-F238E27FC236}">
                  <a16:creationId xmlns:a16="http://schemas.microsoft.com/office/drawing/2014/main" id="{12C32877-654E-4DA6-9F93-63BB58D94B73}"/>
                </a:ext>
              </a:extLst>
            </p:cNvPr>
            <p:cNvSpPr>
              <a:spLocks noChangeArrowheads="1"/>
            </p:cNvSpPr>
            <p:nvPr/>
          </p:nvSpPr>
          <p:spPr bwMode="auto">
            <a:xfrm>
              <a:off x="396875" y="4076700"/>
              <a:ext cx="7415213" cy="2376488"/>
            </a:xfrm>
            <a:prstGeom prst="rect">
              <a:avLst/>
            </a:prstGeom>
            <a:noFill/>
            <a:ln w="28575"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grpSp>
      <p:sp>
        <p:nvSpPr>
          <p:cNvPr id="7174" name="Rectangle 2">
            <a:extLst>
              <a:ext uri="{FF2B5EF4-FFF2-40B4-BE49-F238E27FC236}">
                <a16:creationId xmlns:a16="http://schemas.microsoft.com/office/drawing/2014/main" id="{F7DE20C5-D587-474C-91D5-E2EE8C101F0D}"/>
              </a:ext>
            </a:extLst>
          </p:cNvPr>
          <p:cNvSpPr txBox="1">
            <a:spLocks noChangeArrowheads="1"/>
          </p:cNvSpPr>
          <p:nvPr/>
        </p:nvSpPr>
        <p:spPr bwMode="auto">
          <a:xfrm>
            <a:off x="3492500" y="1700213"/>
            <a:ext cx="43180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3600" b="1">
                <a:solidFill>
                  <a:srgbClr val="FFFF00"/>
                </a:solidFill>
                <a:latin typeface="ＭＳ Ｐゴシック" panose="020B0600070205080204" pitchFamily="50" charset="-128"/>
              </a:rPr>
              <a:t>一般計量証明事業</a:t>
            </a:r>
          </a:p>
        </p:txBody>
      </p:sp>
      <p:sp>
        <p:nvSpPr>
          <p:cNvPr id="7175" name="Rectangle 2">
            <a:extLst>
              <a:ext uri="{FF2B5EF4-FFF2-40B4-BE49-F238E27FC236}">
                <a16:creationId xmlns:a16="http://schemas.microsoft.com/office/drawing/2014/main" id="{F8A1EF66-A149-4F02-8C10-27E104F27E7C}"/>
              </a:ext>
            </a:extLst>
          </p:cNvPr>
          <p:cNvSpPr txBox="1">
            <a:spLocks noChangeArrowheads="1"/>
          </p:cNvSpPr>
          <p:nvPr/>
        </p:nvSpPr>
        <p:spPr bwMode="auto">
          <a:xfrm>
            <a:off x="3492500" y="3860800"/>
            <a:ext cx="4344988"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3600" b="1">
                <a:solidFill>
                  <a:srgbClr val="FFFF00"/>
                </a:solidFill>
                <a:latin typeface="ＭＳ Ｐゴシック" panose="020B0600070205080204" pitchFamily="50" charset="-128"/>
              </a:rPr>
              <a:t>環境計量証明事業</a:t>
            </a:r>
          </a:p>
        </p:txBody>
      </p:sp>
      <p:pic>
        <p:nvPicPr>
          <p:cNvPr id="2" name="図 7">
            <a:extLst>
              <a:ext uri="{FF2B5EF4-FFF2-40B4-BE49-F238E27FC236}">
                <a16:creationId xmlns:a16="http://schemas.microsoft.com/office/drawing/2014/main" id="{1FBAA332-4E20-4DA6-8E4C-FE0FA50C94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174"/>
                                        </p:tgtEl>
                                        <p:attrNameLst>
                                          <p:attrName>style.visibility</p:attrName>
                                        </p:attrNameLst>
                                      </p:cBhvr>
                                      <p:to>
                                        <p:strVal val="visible"/>
                                      </p:to>
                                    </p:set>
                                    <p:animEffect transition="in" filter="barn(inVertical)">
                                      <p:cBhvr>
                                        <p:cTn id="7" dur="500"/>
                                        <p:tgtEl>
                                          <p:spTgt spid="71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175"/>
                                        </p:tgtEl>
                                        <p:attrNameLst>
                                          <p:attrName>style.visibility</p:attrName>
                                        </p:attrNameLst>
                                      </p:cBhvr>
                                      <p:to>
                                        <p:strVal val="visible"/>
                                      </p:to>
                                    </p:set>
                                    <p:animEffect transition="in" filter="barn(inVertical)">
                                      <p:cBhvr>
                                        <p:cTn id="12"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p:bldP spid="7175"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9FB95F5A-EB27-4643-8AE4-B8FD92CABB77}"/>
              </a:ext>
            </a:extLst>
          </p:cNvPr>
          <p:cNvSpPr txBox="1">
            <a:spLocks noChangeArrowheads="1"/>
          </p:cNvSpPr>
          <p:nvPr/>
        </p:nvSpPr>
        <p:spPr bwMode="auto">
          <a:xfrm>
            <a:off x="396875" y="111125"/>
            <a:ext cx="806291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4400" b="1">
                <a:solidFill>
                  <a:schemeClr val="tx2"/>
                </a:solidFill>
              </a:rPr>
              <a:t>3</a:t>
            </a:r>
            <a:r>
              <a:rPr lang="ja-JP" altLang="en-US" sz="4400" b="1">
                <a:solidFill>
                  <a:schemeClr val="tx2"/>
                </a:solidFill>
              </a:rPr>
              <a:t>．環境</a:t>
            </a:r>
            <a:r>
              <a:rPr lang="ja-JP" altLang="en-US" sz="4400">
                <a:solidFill>
                  <a:schemeClr val="tx2"/>
                </a:solidFill>
              </a:rPr>
              <a:t>計量証明事業</a:t>
            </a:r>
            <a:endParaRPr lang="ja-JP" altLang="en-US" sz="4400" b="1">
              <a:solidFill>
                <a:schemeClr val="tx2"/>
              </a:solidFill>
            </a:endParaRPr>
          </a:p>
        </p:txBody>
      </p:sp>
      <p:sp>
        <p:nvSpPr>
          <p:cNvPr id="9" name="Rectangle 7">
            <a:extLst>
              <a:ext uri="{FF2B5EF4-FFF2-40B4-BE49-F238E27FC236}">
                <a16:creationId xmlns:a16="http://schemas.microsoft.com/office/drawing/2014/main" id="{9196B7B5-1A41-41FF-8A82-FF8068D83FA2}"/>
              </a:ext>
            </a:extLst>
          </p:cNvPr>
          <p:cNvSpPr txBox="1">
            <a:spLocks noChangeArrowheads="1"/>
          </p:cNvSpPr>
          <p:nvPr/>
        </p:nvSpPr>
        <p:spPr bwMode="auto">
          <a:xfrm>
            <a:off x="323850" y="1052513"/>
            <a:ext cx="8496300" cy="4752975"/>
          </a:xfrm>
          <a:prstGeom prst="rect">
            <a:avLst/>
          </a:prstGeom>
          <a:noFill/>
          <a:ln>
            <a:noFill/>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3200" b="1" dirty="0">
                <a:solidFill>
                  <a:srgbClr val="FFFF00"/>
                </a:solidFill>
              </a:rPr>
              <a:t>①濃度</a:t>
            </a:r>
            <a:endParaRPr lang="en-US" altLang="ja-JP" sz="3200" b="1" dirty="0">
              <a:solidFill>
                <a:srgbClr val="FFFF00"/>
              </a:solidFill>
            </a:endParaRPr>
          </a:p>
          <a:p>
            <a:pPr algn="l" eaLnBrk="1" hangingPunct="1">
              <a:defRPr/>
            </a:pPr>
            <a:r>
              <a:rPr lang="ja-JP" altLang="en-US" sz="3200" b="1" dirty="0">
                <a:solidFill>
                  <a:srgbClr val="FFFF00"/>
                </a:solidFill>
              </a:rPr>
              <a:t>②特定濃度（ダイオキシン）</a:t>
            </a:r>
            <a:endParaRPr lang="en-US" altLang="ja-JP" sz="3200" b="1" dirty="0">
              <a:solidFill>
                <a:srgbClr val="FFFF00"/>
              </a:solidFill>
            </a:endParaRPr>
          </a:p>
          <a:p>
            <a:pPr algn="l" eaLnBrk="1" hangingPunct="1">
              <a:defRPr/>
            </a:pPr>
            <a:r>
              <a:rPr lang="ja-JP" altLang="en-US" sz="3200" dirty="0">
                <a:solidFill>
                  <a:schemeClr val="tx1"/>
                </a:solidFill>
                <a:latin typeface="+mn-ea"/>
                <a:ea typeface="+mn-ea"/>
              </a:rPr>
              <a:t>大気中、水又は土壌</a:t>
            </a:r>
            <a:r>
              <a:rPr lang="en-US" altLang="ja-JP" sz="3200" dirty="0">
                <a:solidFill>
                  <a:schemeClr val="tx1"/>
                </a:solidFill>
                <a:latin typeface="+mn-ea"/>
                <a:ea typeface="+mn-ea"/>
              </a:rPr>
              <a:t>(</a:t>
            </a:r>
            <a:r>
              <a:rPr lang="ja-JP" altLang="en-US" sz="3200" dirty="0">
                <a:solidFill>
                  <a:schemeClr val="tx1"/>
                </a:solidFill>
                <a:latin typeface="+mn-ea"/>
                <a:ea typeface="+mn-ea"/>
              </a:rPr>
              <a:t>水底の堆積物を含む</a:t>
            </a:r>
            <a:r>
              <a:rPr lang="en-US" altLang="ja-JP" sz="3200" dirty="0">
                <a:solidFill>
                  <a:schemeClr val="tx1"/>
                </a:solidFill>
                <a:latin typeface="+mn-ea"/>
                <a:ea typeface="+mn-ea"/>
              </a:rPr>
              <a:t>)</a:t>
            </a:r>
            <a:r>
              <a:rPr lang="ja-JP" altLang="en-US" sz="3200" dirty="0">
                <a:solidFill>
                  <a:schemeClr val="tx1"/>
                </a:solidFill>
                <a:latin typeface="+mn-ea"/>
                <a:ea typeface="+mn-ea"/>
              </a:rPr>
              <a:t>中の物質の濃度</a:t>
            </a:r>
            <a:endParaRPr lang="en-US" altLang="ja-JP" sz="3200" dirty="0">
              <a:solidFill>
                <a:schemeClr val="tx1"/>
              </a:solidFill>
              <a:latin typeface="+mn-ea"/>
              <a:ea typeface="+mn-ea"/>
            </a:endParaRPr>
          </a:p>
          <a:p>
            <a:pPr algn="l" eaLnBrk="1" hangingPunct="1">
              <a:defRPr/>
            </a:pPr>
            <a:r>
              <a:rPr lang="ja-JP" altLang="en-US" sz="3200" dirty="0">
                <a:solidFill>
                  <a:srgbClr val="00FF99"/>
                </a:solidFill>
                <a:latin typeface="+mj-ea"/>
              </a:rPr>
              <a:t>⇒調査</a:t>
            </a:r>
            <a:r>
              <a:rPr lang="en-US" altLang="ja-JP" sz="3200" dirty="0">
                <a:solidFill>
                  <a:srgbClr val="00FF99"/>
                </a:solidFill>
                <a:latin typeface="+mj-ea"/>
              </a:rPr>
              <a:t>G</a:t>
            </a:r>
            <a:r>
              <a:rPr lang="ja-JP" altLang="en-US" sz="3200" dirty="0">
                <a:solidFill>
                  <a:srgbClr val="00FF99"/>
                </a:solidFill>
                <a:latin typeface="+mj-ea"/>
              </a:rPr>
              <a:t>（ｻﾝﾌﾟﾘﾝｸﾞ）、環境分析課（分析）の業務</a:t>
            </a:r>
            <a:endParaRPr lang="en-US" altLang="ja-JP" sz="3200" b="1" dirty="0">
              <a:solidFill>
                <a:srgbClr val="00FF99"/>
              </a:solidFill>
              <a:latin typeface="+mj-ea"/>
            </a:endParaRPr>
          </a:p>
          <a:p>
            <a:pPr algn="l" eaLnBrk="1" hangingPunct="1">
              <a:defRPr/>
            </a:pPr>
            <a:endParaRPr lang="en-US" altLang="ja-JP" sz="3200" b="1" dirty="0">
              <a:solidFill>
                <a:schemeClr val="tx1"/>
              </a:solidFill>
            </a:endParaRPr>
          </a:p>
          <a:p>
            <a:pPr algn="l" eaLnBrk="1" hangingPunct="1">
              <a:defRPr/>
            </a:pPr>
            <a:r>
              <a:rPr lang="ja-JP" altLang="en-US" sz="3200" b="1" dirty="0">
                <a:solidFill>
                  <a:srgbClr val="FFFF00"/>
                </a:solidFill>
              </a:rPr>
              <a:t>③音圧レベル（騒音）</a:t>
            </a:r>
            <a:endParaRPr lang="en-US" altLang="ja-JP" sz="3200" b="1" dirty="0">
              <a:solidFill>
                <a:srgbClr val="FFFF00"/>
              </a:solidFill>
            </a:endParaRPr>
          </a:p>
          <a:p>
            <a:pPr algn="l" eaLnBrk="1" hangingPunct="1">
              <a:defRPr/>
            </a:pPr>
            <a:r>
              <a:rPr lang="ja-JP" altLang="en-US" sz="3200" b="1" dirty="0">
                <a:solidFill>
                  <a:srgbClr val="FFFF00"/>
                </a:solidFill>
              </a:rPr>
              <a:t>④振動加速度レベル（振動）</a:t>
            </a:r>
            <a:endParaRPr lang="en-US" altLang="ja-JP" sz="3200" b="1" dirty="0">
              <a:solidFill>
                <a:srgbClr val="FFFF00"/>
              </a:solidFill>
            </a:endParaRPr>
          </a:p>
          <a:p>
            <a:pPr algn="l" eaLnBrk="1" hangingPunct="1">
              <a:defRPr/>
            </a:pPr>
            <a:r>
              <a:rPr lang="ja-JP" altLang="en-US" sz="3200" dirty="0">
                <a:solidFill>
                  <a:srgbClr val="00FF99"/>
                </a:solidFill>
                <a:latin typeface="+mj-ea"/>
              </a:rPr>
              <a:t>⇒調査</a:t>
            </a:r>
            <a:r>
              <a:rPr lang="en-US" altLang="ja-JP" sz="3200" dirty="0">
                <a:solidFill>
                  <a:srgbClr val="00FF99"/>
                </a:solidFill>
                <a:latin typeface="+mj-ea"/>
              </a:rPr>
              <a:t>G</a:t>
            </a:r>
            <a:r>
              <a:rPr lang="ja-JP" altLang="en-US" sz="3200" dirty="0">
                <a:solidFill>
                  <a:srgbClr val="00FF99"/>
                </a:solidFill>
                <a:latin typeface="+mj-ea"/>
              </a:rPr>
              <a:t>の業務</a:t>
            </a:r>
            <a:endParaRPr lang="ja-JP" altLang="en-US" dirty="0">
              <a:solidFill>
                <a:srgbClr val="00FF99"/>
              </a:solidFill>
              <a:latin typeface="+mj-ea"/>
            </a:endParaRPr>
          </a:p>
        </p:txBody>
      </p:sp>
      <p:sp>
        <p:nvSpPr>
          <p:cNvPr id="4" name="Rectangle 7">
            <a:extLst>
              <a:ext uri="{FF2B5EF4-FFF2-40B4-BE49-F238E27FC236}">
                <a16:creationId xmlns:a16="http://schemas.microsoft.com/office/drawing/2014/main" id="{CEB890BB-B326-412D-88C0-3077279FEC17}"/>
              </a:ext>
            </a:extLst>
          </p:cNvPr>
          <p:cNvSpPr txBox="1">
            <a:spLocks noChangeArrowheads="1"/>
          </p:cNvSpPr>
          <p:nvPr/>
        </p:nvSpPr>
        <p:spPr bwMode="auto">
          <a:xfrm>
            <a:off x="1406525" y="5664200"/>
            <a:ext cx="7407275" cy="668338"/>
          </a:xfrm>
          <a:prstGeom prst="rect">
            <a:avLst/>
          </a:prstGeom>
          <a:noFill/>
          <a:ln w="25400">
            <a:solidFill>
              <a:schemeClr val="tx1"/>
            </a:solidFill>
            <a:miter lim="800000"/>
            <a:headEnd/>
            <a:tailEnd/>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3200" b="1" dirty="0">
                <a:solidFill>
                  <a:schemeClr val="tx1"/>
                </a:solidFill>
                <a:latin typeface="+mj-ea"/>
              </a:rPr>
              <a:t>上記</a:t>
            </a:r>
            <a:r>
              <a:rPr lang="en-US" altLang="ja-JP" sz="3200" b="1" dirty="0">
                <a:solidFill>
                  <a:schemeClr val="tx1"/>
                </a:solidFill>
                <a:latin typeface="+mj-ea"/>
              </a:rPr>
              <a:t>4</a:t>
            </a:r>
            <a:r>
              <a:rPr lang="ja-JP" altLang="en-US" sz="3200" b="1" dirty="0">
                <a:solidFill>
                  <a:schemeClr val="tx1"/>
                </a:solidFill>
                <a:latin typeface="+mj-ea"/>
              </a:rPr>
              <a:t>つの区分ごとに事業登録が必要</a:t>
            </a:r>
            <a:endParaRPr lang="en-US" altLang="ja-JP" sz="3200" b="1" dirty="0">
              <a:solidFill>
                <a:schemeClr val="tx1"/>
              </a:solidFill>
              <a:latin typeface="+mj-ea"/>
            </a:endParaRPr>
          </a:p>
        </p:txBody>
      </p:sp>
      <p:pic>
        <p:nvPicPr>
          <p:cNvPr id="8197" name="図 4">
            <a:extLst>
              <a:ext uri="{FF2B5EF4-FFF2-40B4-BE49-F238E27FC236}">
                <a16:creationId xmlns:a16="http://schemas.microsoft.com/office/drawing/2014/main" id="{E80DEC77-3966-4153-85A1-4ED613C646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04B54FE9-1754-4032-B6D0-CF212F3F43C5}"/>
              </a:ext>
            </a:extLst>
          </p:cNvPr>
          <p:cNvSpPr txBox="1">
            <a:spLocks noChangeArrowheads="1"/>
          </p:cNvSpPr>
          <p:nvPr/>
        </p:nvSpPr>
        <p:spPr bwMode="auto">
          <a:xfrm>
            <a:off x="396875" y="111125"/>
            <a:ext cx="806291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4400" b="1">
                <a:solidFill>
                  <a:schemeClr val="tx2"/>
                </a:solidFill>
              </a:rPr>
              <a:t>4</a:t>
            </a:r>
            <a:r>
              <a:rPr lang="ja-JP" altLang="en-US" sz="4400" b="1">
                <a:solidFill>
                  <a:schemeClr val="tx2"/>
                </a:solidFill>
              </a:rPr>
              <a:t>．環境</a:t>
            </a:r>
            <a:r>
              <a:rPr lang="ja-JP" altLang="en-US" sz="4400">
                <a:solidFill>
                  <a:schemeClr val="tx2"/>
                </a:solidFill>
              </a:rPr>
              <a:t>計量士</a:t>
            </a:r>
            <a:endParaRPr lang="ja-JP" altLang="en-US" sz="4400" b="1">
              <a:solidFill>
                <a:schemeClr val="tx2"/>
              </a:solidFill>
            </a:endParaRPr>
          </a:p>
        </p:txBody>
      </p:sp>
      <p:sp>
        <p:nvSpPr>
          <p:cNvPr id="13" name="Rectangle 7">
            <a:extLst>
              <a:ext uri="{FF2B5EF4-FFF2-40B4-BE49-F238E27FC236}">
                <a16:creationId xmlns:a16="http://schemas.microsoft.com/office/drawing/2014/main" id="{3E8C44A3-33E0-45EB-9095-EAE61CB0D2F5}"/>
              </a:ext>
            </a:extLst>
          </p:cNvPr>
          <p:cNvSpPr txBox="1">
            <a:spLocks noChangeArrowheads="1"/>
          </p:cNvSpPr>
          <p:nvPr/>
        </p:nvSpPr>
        <p:spPr bwMode="auto">
          <a:xfrm>
            <a:off x="396875" y="981075"/>
            <a:ext cx="8496300" cy="5184775"/>
          </a:xfrm>
          <a:prstGeom prst="rect">
            <a:avLst/>
          </a:prstGeom>
          <a:noFill/>
          <a:ln>
            <a:noFill/>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3200" b="1" dirty="0">
                <a:solidFill>
                  <a:srgbClr val="FFFF00"/>
                </a:solidFill>
                <a:latin typeface="+mj-ea"/>
              </a:rPr>
              <a:t>・環境計量士（濃度関係）</a:t>
            </a:r>
            <a:endParaRPr lang="en-US" altLang="ja-JP" sz="3200" b="1" dirty="0">
              <a:solidFill>
                <a:srgbClr val="FFFF00"/>
              </a:solidFill>
              <a:latin typeface="+mj-ea"/>
            </a:endParaRPr>
          </a:p>
          <a:p>
            <a:pPr algn="l" eaLnBrk="1" hangingPunct="1">
              <a:defRPr/>
            </a:pPr>
            <a:r>
              <a:rPr lang="ja-JP" altLang="en-US" sz="3200" dirty="0">
                <a:solidFill>
                  <a:schemeClr val="tx1"/>
                </a:solidFill>
                <a:latin typeface="+mj-ea"/>
              </a:rPr>
              <a:t>工場から排出されるばい煙、排水や環境（大気・水域）及び工場跡地など土壌の中の有害物質、悪臭物質などの測定および計量管理を行うための資格。</a:t>
            </a:r>
            <a:endParaRPr lang="en-US" altLang="ja-JP" sz="3200" b="1" dirty="0">
              <a:solidFill>
                <a:schemeClr val="tx1"/>
              </a:solidFill>
              <a:latin typeface="+mj-ea"/>
            </a:endParaRPr>
          </a:p>
          <a:p>
            <a:pPr algn="l" eaLnBrk="1" hangingPunct="1">
              <a:defRPr/>
            </a:pPr>
            <a:endParaRPr lang="en-US" altLang="ja-JP" sz="3200" b="1" dirty="0">
              <a:solidFill>
                <a:schemeClr val="tx1"/>
              </a:solidFill>
              <a:latin typeface="+mj-ea"/>
            </a:endParaRPr>
          </a:p>
          <a:p>
            <a:pPr algn="l" eaLnBrk="1" hangingPunct="1">
              <a:defRPr/>
            </a:pPr>
            <a:r>
              <a:rPr lang="ja-JP" altLang="en-US" sz="3200" b="1" dirty="0">
                <a:solidFill>
                  <a:srgbClr val="FFFF00"/>
                </a:solidFill>
                <a:latin typeface="+mj-ea"/>
              </a:rPr>
              <a:t>・環境計量士（騒音・振動関係）</a:t>
            </a:r>
            <a:endParaRPr lang="en-US" altLang="ja-JP" sz="3200" b="1" dirty="0">
              <a:solidFill>
                <a:srgbClr val="FFFF00"/>
              </a:solidFill>
              <a:latin typeface="+mj-ea"/>
            </a:endParaRPr>
          </a:p>
          <a:p>
            <a:pPr algn="l" eaLnBrk="1" hangingPunct="1">
              <a:defRPr/>
            </a:pPr>
            <a:r>
              <a:rPr lang="ja-JP" altLang="en-US" sz="3200" dirty="0">
                <a:solidFill>
                  <a:schemeClr val="tx1"/>
                </a:solidFill>
                <a:latin typeface="+mj-ea"/>
              </a:rPr>
              <a:t>プレス、送風機等の騒音源を有する工場や建設工事、道路（自動車）、鉄道、航空機の騒音の</a:t>
            </a:r>
            <a:endParaRPr lang="en-US" altLang="ja-JP" sz="3200" dirty="0">
              <a:solidFill>
                <a:schemeClr val="tx1"/>
              </a:solidFill>
              <a:latin typeface="+mj-ea"/>
            </a:endParaRPr>
          </a:p>
          <a:p>
            <a:pPr algn="l" eaLnBrk="1" hangingPunct="1">
              <a:defRPr/>
            </a:pPr>
            <a:r>
              <a:rPr lang="ja-JP" altLang="en-US" sz="3200" dirty="0">
                <a:solidFill>
                  <a:schemeClr val="tx1"/>
                </a:solidFill>
                <a:latin typeface="+mj-ea"/>
              </a:rPr>
              <a:t>　　　　測定および計量管理を行うための資格。</a:t>
            </a:r>
            <a:endParaRPr lang="ja-JP" altLang="en-US" sz="3200" b="1" dirty="0">
              <a:solidFill>
                <a:schemeClr val="tx1"/>
              </a:solidFill>
              <a:latin typeface="+mj-ea"/>
            </a:endParaRPr>
          </a:p>
        </p:txBody>
      </p:sp>
      <p:pic>
        <p:nvPicPr>
          <p:cNvPr id="9220" name="図 3">
            <a:extLst>
              <a:ext uri="{FF2B5EF4-FFF2-40B4-BE49-F238E27FC236}">
                <a16:creationId xmlns:a16="http://schemas.microsoft.com/office/drawing/2014/main" id="{F74ACA66-1D50-46C7-8B16-CC1FCAF35E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5E8B3240-898A-4D7F-94AD-C370D858D429}"/>
              </a:ext>
            </a:extLst>
          </p:cNvPr>
          <p:cNvSpPr txBox="1">
            <a:spLocks noChangeArrowheads="1"/>
          </p:cNvSpPr>
          <p:nvPr/>
        </p:nvSpPr>
        <p:spPr bwMode="auto">
          <a:xfrm>
            <a:off x="319088" y="71438"/>
            <a:ext cx="8494712" cy="2736850"/>
          </a:xfrm>
          <a:prstGeom prst="rect">
            <a:avLst/>
          </a:prstGeom>
          <a:noFill/>
          <a:ln w="25400">
            <a:solidFill>
              <a:schemeClr val="tx1"/>
            </a:solidFill>
            <a:miter lim="800000"/>
            <a:headEnd/>
            <a:tailEnd/>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3200" b="1" dirty="0">
                <a:solidFill>
                  <a:srgbClr val="FFFF00"/>
                </a:solidFill>
                <a:latin typeface="+mj-ea"/>
              </a:rPr>
              <a:t>環境計量士の資格取得の方法</a:t>
            </a:r>
            <a:endParaRPr lang="en-US" altLang="ja-JP" sz="3200" b="1" dirty="0">
              <a:solidFill>
                <a:srgbClr val="FFFF00"/>
              </a:solidFill>
              <a:latin typeface="+mj-ea"/>
            </a:endParaRPr>
          </a:p>
          <a:p>
            <a:pPr algn="l" eaLnBrk="1" hangingPunct="1">
              <a:buFont typeface="Wingdings" panose="05000000000000000000" pitchFamily="2" charset="2"/>
              <a:buNone/>
              <a:defRPr/>
            </a:pPr>
            <a:r>
              <a:rPr lang="ja-JP" altLang="en-US" sz="3200" dirty="0">
                <a:solidFill>
                  <a:schemeClr val="tx1"/>
                </a:solidFill>
                <a:latin typeface="+mj-ea"/>
              </a:rPr>
              <a:t>①環境計量士の国家資格に合格すること。</a:t>
            </a:r>
          </a:p>
          <a:p>
            <a:pPr algn="l" eaLnBrk="1" hangingPunct="1">
              <a:buFont typeface="Wingdings" panose="05000000000000000000" pitchFamily="2" charset="2"/>
              <a:buNone/>
              <a:defRPr/>
            </a:pPr>
            <a:r>
              <a:rPr lang="ja-JP" altLang="en-US" sz="3200" dirty="0">
                <a:solidFill>
                  <a:schemeClr val="tx1"/>
                </a:solidFill>
                <a:latin typeface="+mj-ea"/>
              </a:rPr>
              <a:t>②国立研究開発法人産業技術総合研究所計量研修センターの入所試験に合格し、所定の教習（資格認定コース）を修了すること。</a:t>
            </a:r>
            <a:endParaRPr lang="en-US" altLang="ja-JP" sz="3200" b="1" dirty="0">
              <a:solidFill>
                <a:srgbClr val="FFFF00"/>
              </a:solidFill>
              <a:latin typeface="+mj-ea"/>
            </a:endParaRPr>
          </a:p>
        </p:txBody>
      </p:sp>
      <p:sp>
        <p:nvSpPr>
          <p:cNvPr id="12" name="Rectangle 7">
            <a:extLst>
              <a:ext uri="{FF2B5EF4-FFF2-40B4-BE49-F238E27FC236}">
                <a16:creationId xmlns:a16="http://schemas.microsoft.com/office/drawing/2014/main" id="{6EA27E14-33B4-4940-BD62-5AF9C62376E0}"/>
              </a:ext>
            </a:extLst>
          </p:cNvPr>
          <p:cNvSpPr txBox="1">
            <a:spLocks noChangeArrowheads="1"/>
          </p:cNvSpPr>
          <p:nvPr/>
        </p:nvSpPr>
        <p:spPr bwMode="auto">
          <a:xfrm>
            <a:off x="319088" y="3311525"/>
            <a:ext cx="8494712" cy="792163"/>
          </a:xfrm>
          <a:prstGeom prst="rect">
            <a:avLst/>
          </a:prstGeom>
          <a:noFill/>
          <a:ln w="25400">
            <a:solidFill>
              <a:schemeClr val="tx1"/>
            </a:solidFill>
            <a:miter lim="800000"/>
            <a:headEnd/>
            <a:tailEnd/>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3200" b="1" dirty="0">
                <a:solidFill>
                  <a:schemeClr val="tx1"/>
                </a:solidFill>
                <a:latin typeface="+mj-ea"/>
              </a:rPr>
              <a:t>計量検定所の審査：実務経験など所定の条件</a:t>
            </a:r>
            <a:endParaRPr lang="en-US" altLang="ja-JP" sz="3200" b="1" dirty="0">
              <a:solidFill>
                <a:srgbClr val="FFFF00"/>
              </a:solidFill>
              <a:latin typeface="+mj-ea"/>
            </a:endParaRPr>
          </a:p>
        </p:txBody>
      </p:sp>
      <p:sp>
        <p:nvSpPr>
          <p:cNvPr id="13" name="Rectangle 7">
            <a:extLst>
              <a:ext uri="{FF2B5EF4-FFF2-40B4-BE49-F238E27FC236}">
                <a16:creationId xmlns:a16="http://schemas.microsoft.com/office/drawing/2014/main" id="{9BFBE58A-04FF-45F4-95BA-122F2FE9CB37}"/>
              </a:ext>
            </a:extLst>
          </p:cNvPr>
          <p:cNvSpPr txBox="1">
            <a:spLocks noChangeArrowheads="1"/>
          </p:cNvSpPr>
          <p:nvPr/>
        </p:nvSpPr>
        <p:spPr bwMode="auto">
          <a:xfrm>
            <a:off x="306388" y="4606925"/>
            <a:ext cx="8496300" cy="584200"/>
          </a:xfrm>
          <a:prstGeom prst="rect">
            <a:avLst/>
          </a:prstGeom>
          <a:noFill/>
          <a:ln w="25400">
            <a:solidFill>
              <a:schemeClr val="tx1"/>
            </a:solidFill>
            <a:miter lim="800000"/>
            <a:headEnd/>
            <a:tailEnd/>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3200" b="1" dirty="0">
                <a:solidFill>
                  <a:schemeClr val="tx1"/>
                </a:solidFill>
                <a:latin typeface="+mj-ea"/>
              </a:rPr>
              <a:t>経済産業省に申請</a:t>
            </a:r>
            <a:endParaRPr lang="en-US" altLang="ja-JP" sz="3200" b="1" dirty="0">
              <a:solidFill>
                <a:schemeClr val="tx1"/>
              </a:solidFill>
              <a:latin typeface="+mj-ea"/>
            </a:endParaRPr>
          </a:p>
        </p:txBody>
      </p:sp>
      <p:sp>
        <p:nvSpPr>
          <p:cNvPr id="14" name="Rectangle 7">
            <a:extLst>
              <a:ext uri="{FF2B5EF4-FFF2-40B4-BE49-F238E27FC236}">
                <a16:creationId xmlns:a16="http://schemas.microsoft.com/office/drawing/2014/main" id="{C020FBD1-7224-40CD-AA4A-C8A4B1ABEF71}"/>
              </a:ext>
            </a:extLst>
          </p:cNvPr>
          <p:cNvSpPr txBox="1">
            <a:spLocks noChangeArrowheads="1"/>
          </p:cNvSpPr>
          <p:nvPr/>
        </p:nvSpPr>
        <p:spPr bwMode="auto">
          <a:xfrm>
            <a:off x="1476375" y="5664200"/>
            <a:ext cx="4410075" cy="668338"/>
          </a:xfrm>
          <a:prstGeom prst="rect">
            <a:avLst/>
          </a:prstGeom>
          <a:noFill/>
          <a:ln w="25400">
            <a:solidFill>
              <a:schemeClr val="tx1"/>
            </a:solidFill>
            <a:miter lim="800000"/>
            <a:headEnd/>
            <a:tailEnd/>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3200" b="1" dirty="0">
                <a:solidFill>
                  <a:schemeClr val="tx1"/>
                </a:solidFill>
                <a:latin typeface="+mj-ea"/>
              </a:rPr>
              <a:t>環境計量士登録証交付</a:t>
            </a:r>
            <a:endParaRPr lang="en-US" altLang="ja-JP" sz="3200" b="1" dirty="0">
              <a:solidFill>
                <a:schemeClr val="tx1"/>
              </a:solidFill>
              <a:latin typeface="+mj-ea"/>
            </a:endParaRPr>
          </a:p>
        </p:txBody>
      </p:sp>
      <p:sp>
        <p:nvSpPr>
          <p:cNvPr id="10246" name="矢印: 下 3">
            <a:extLst>
              <a:ext uri="{FF2B5EF4-FFF2-40B4-BE49-F238E27FC236}">
                <a16:creationId xmlns:a16="http://schemas.microsoft.com/office/drawing/2014/main" id="{866D0571-9079-4DBD-AFFE-98D0AD192E68}"/>
              </a:ext>
            </a:extLst>
          </p:cNvPr>
          <p:cNvSpPr>
            <a:spLocks noChangeArrowheads="1"/>
          </p:cNvSpPr>
          <p:nvPr/>
        </p:nvSpPr>
        <p:spPr bwMode="auto">
          <a:xfrm>
            <a:off x="2555875" y="2855913"/>
            <a:ext cx="936625" cy="406400"/>
          </a:xfrm>
          <a:prstGeom prst="downArrow">
            <a:avLst>
              <a:gd name="adj1" fmla="val 50000"/>
              <a:gd name="adj2" fmla="val 50000"/>
            </a:avLst>
          </a:prstGeom>
          <a:solidFill>
            <a:schemeClr val="tx1"/>
          </a:solidFill>
          <a:ln w="9525" algn="ctr">
            <a:solidFill>
              <a:schemeClr val="tx1"/>
            </a:solidFill>
            <a:round/>
            <a:headEnd/>
            <a:tailEnd/>
          </a:ln>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10247" name="矢印: 下 15">
            <a:extLst>
              <a:ext uri="{FF2B5EF4-FFF2-40B4-BE49-F238E27FC236}">
                <a16:creationId xmlns:a16="http://schemas.microsoft.com/office/drawing/2014/main" id="{8600051C-EB2D-4BF6-944E-A584C1AE78A4}"/>
              </a:ext>
            </a:extLst>
          </p:cNvPr>
          <p:cNvSpPr>
            <a:spLocks noChangeArrowheads="1"/>
          </p:cNvSpPr>
          <p:nvPr/>
        </p:nvSpPr>
        <p:spPr bwMode="auto">
          <a:xfrm>
            <a:off x="2560638" y="4171950"/>
            <a:ext cx="935037" cy="404813"/>
          </a:xfrm>
          <a:prstGeom prst="downArrow">
            <a:avLst>
              <a:gd name="adj1" fmla="val 50000"/>
              <a:gd name="adj2" fmla="val 50000"/>
            </a:avLst>
          </a:prstGeom>
          <a:solidFill>
            <a:schemeClr val="tx1"/>
          </a:solidFill>
          <a:ln w="9525" algn="ctr">
            <a:solidFill>
              <a:schemeClr val="tx1"/>
            </a:solidFill>
            <a:round/>
            <a:headEnd/>
            <a:tailEnd/>
          </a:ln>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10248" name="矢印: 下 16">
            <a:extLst>
              <a:ext uri="{FF2B5EF4-FFF2-40B4-BE49-F238E27FC236}">
                <a16:creationId xmlns:a16="http://schemas.microsoft.com/office/drawing/2014/main" id="{EC9D4F22-32E9-40CA-9C23-B1F9902A2FDC}"/>
              </a:ext>
            </a:extLst>
          </p:cNvPr>
          <p:cNvSpPr>
            <a:spLocks noChangeArrowheads="1"/>
          </p:cNvSpPr>
          <p:nvPr/>
        </p:nvSpPr>
        <p:spPr bwMode="auto">
          <a:xfrm>
            <a:off x="2555875" y="5240338"/>
            <a:ext cx="936625" cy="404812"/>
          </a:xfrm>
          <a:prstGeom prst="downArrow">
            <a:avLst>
              <a:gd name="adj1" fmla="val 50000"/>
              <a:gd name="adj2" fmla="val 50000"/>
            </a:avLst>
          </a:prstGeom>
          <a:solidFill>
            <a:schemeClr val="tx1"/>
          </a:solidFill>
          <a:ln w="9525" algn="ctr">
            <a:solidFill>
              <a:schemeClr val="tx1"/>
            </a:solidFill>
            <a:round/>
            <a:headEnd/>
            <a:tailEnd/>
          </a:ln>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2" name="吹き出し: 四角形 1">
            <a:extLst>
              <a:ext uri="{FF2B5EF4-FFF2-40B4-BE49-F238E27FC236}">
                <a16:creationId xmlns:a16="http://schemas.microsoft.com/office/drawing/2014/main" id="{9C940375-9C7C-4BCB-A6AA-57A63B8DD369}"/>
              </a:ext>
            </a:extLst>
          </p:cNvPr>
          <p:cNvSpPr/>
          <p:nvPr/>
        </p:nvSpPr>
        <p:spPr bwMode="auto">
          <a:xfrm>
            <a:off x="4859338" y="4152900"/>
            <a:ext cx="3673475" cy="2633663"/>
          </a:xfrm>
          <a:prstGeom prst="wedgeRectCallout">
            <a:avLst>
              <a:gd name="adj1" fmla="val 26485"/>
              <a:gd name="adj2" fmla="val -57524"/>
            </a:avLst>
          </a:prstGeom>
          <a:solidFill>
            <a:schemeClr val="bg1">
              <a:lumMod val="40000"/>
              <a:lumOff val="60000"/>
            </a:schemeClr>
          </a:solidFill>
          <a:ln w="9525" cap="flat" cmpd="sng" algn="ctr">
            <a:solidFill>
              <a:schemeClr val="tx1"/>
            </a:solidFill>
            <a:prstDash val="solid"/>
            <a:round/>
            <a:headEnd type="none" w="med" len="med"/>
            <a:tailEnd type="none" w="med" len="med"/>
          </a:ln>
          <a:effectLst/>
        </p:spPr>
        <p:txBody>
          <a:bodyPr/>
          <a:lstStyle/>
          <a:p>
            <a:pPr eaLnBrk="1" hangingPunct="1">
              <a:lnSpc>
                <a:spcPct val="90000"/>
              </a:lnSpc>
              <a:spcBef>
                <a:spcPct val="20000"/>
              </a:spcBef>
              <a:defRPr/>
            </a:pPr>
            <a:r>
              <a:rPr lang="ja-JP" altLang="en-US" dirty="0"/>
              <a:t>・計量証明の試験</a:t>
            </a:r>
            <a:br>
              <a:rPr lang="en-US" altLang="ja-JP" dirty="0"/>
            </a:br>
            <a:r>
              <a:rPr lang="ja-JP" altLang="en-US" dirty="0"/>
              <a:t>・計量証明設備の管理</a:t>
            </a:r>
            <a:endParaRPr lang="en-US" altLang="ja-JP" dirty="0"/>
          </a:p>
          <a:p>
            <a:pPr eaLnBrk="1" hangingPunct="1">
              <a:lnSpc>
                <a:spcPct val="90000"/>
              </a:lnSpc>
              <a:spcBef>
                <a:spcPct val="20000"/>
              </a:spcBef>
              <a:defRPr/>
            </a:pPr>
            <a:r>
              <a:rPr lang="ja-JP" altLang="en-US" dirty="0"/>
              <a:t>・計量管理（設備管理基準見直し、</a:t>
            </a:r>
            <a:r>
              <a:rPr lang="en-US" altLang="ja-JP" dirty="0"/>
              <a:t>SOP</a:t>
            </a:r>
            <a:r>
              <a:rPr lang="ja-JP" altLang="en-US" dirty="0"/>
              <a:t>制定</a:t>
            </a:r>
            <a:r>
              <a:rPr lang="en-US" altLang="ja-JP" dirty="0"/>
              <a:t>/</a:t>
            </a:r>
            <a:r>
              <a:rPr lang="ja-JP" altLang="en-US" dirty="0"/>
              <a:t>改定、社内研究など</a:t>
            </a:r>
            <a:endParaRPr lang="en-US" altLang="ja-JP" dirty="0"/>
          </a:p>
          <a:p>
            <a:pPr eaLnBrk="1" hangingPunct="1">
              <a:lnSpc>
                <a:spcPct val="90000"/>
              </a:lnSpc>
              <a:spcBef>
                <a:spcPct val="20000"/>
              </a:spcBef>
              <a:defRPr/>
            </a:pPr>
            <a:r>
              <a:rPr lang="ja-JP" altLang="en-US" dirty="0"/>
              <a:t>・</a:t>
            </a:r>
            <a:r>
              <a:rPr lang="en-US" altLang="ja-JP" dirty="0"/>
              <a:t>1</a:t>
            </a:r>
            <a:r>
              <a:rPr lang="ja-JP" altLang="en-US" dirty="0"/>
              <a:t>年以上の実務経験</a:t>
            </a:r>
            <a:endParaRPr lang="en-US" altLang="ja-JP" dirty="0"/>
          </a:p>
          <a:p>
            <a:pPr eaLnBrk="1" hangingPunct="1">
              <a:lnSpc>
                <a:spcPct val="90000"/>
              </a:lnSpc>
              <a:spcBef>
                <a:spcPct val="20000"/>
              </a:spcBef>
              <a:defRPr/>
            </a:pPr>
            <a:endParaRPr lang="ja-JP" altLang="en-US" dirty="0"/>
          </a:p>
        </p:txBody>
      </p:sp>
      <p:pic>
        <p:nvPicPr>
          <p:cNvPr id="10250" name="図 9">
            <a:extLst>
              <a:ext uri="{FF2B5EF4-FFF2-40B4-BE49-F238E27FC236}">
                <a16:creationId xmlns:a16="http://schemas.microsoft.com/office/drawing/2014/main" id="{077A501B-16C5-43A0-BA01-51B5B6B394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fade">
                                      <p:cBhvr>
                                        <p:cTn id="7" dur="500"/>
                                        <p:tgtEl>
                                          <p:spTgt spid="102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247"/>
                                        </p:tgtEl>
                                        <p:attrNameLst>
                                          <p:attrName>style.visibility</p:attrName>
                                        </p:attrNameLst>
                                      </p:cBhvr>
                                      <p:to>
                                        <p:strVal val="visible"/>
                                      </p:to>
                                    </p:set>
                                    <p:animEffect transition="in" filter="fade">
                                      <p:cBhvr>
                                        <p:cTn id="15" dur="500"/>
                                        <p:tgtEl>
                                          <p:spTgt spid="1024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500"/>
                                        <p:tgtEl>
                                          <p:spTgt spid="1024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0246" grpId="0" animBg="1"/>
      <p:bldP spid="10247" grpId="0" animBg="1"/>
      <p:bldP spid="10248"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0D1E9728-98CC-4B3E-9940-DDB8D547F14F}"/>
              </a:ext>
            </a:extLst>
          </p:cNvPr>
          <p:cNvSpPr txBox="1">
            <a:spLocks noChangeArrowheads="1"/>
          </p:cNvSpPr>
          <p:nvPr/>
        </p:nvSpPr>
        <p:spPr bwMode="auto">
          <a:xfrm>
            <a:off x="384175" y="0"/>
            <a:ext cx="8064500"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4400" b="1">
                <a:solidFill>
                  <a:schemeClr val="tx2"/>
                </a:solidFill>
              </a:rPr>
              <a:t>5</a:t>
            </a:r>
            <a:r>
              <a:rPr lang="ja-JP" altLang="en-US" sz="4400" b="1">
                <a:solidFill>
                  <a:schemeClr val="tx2"/>
                </a:solidFill>
              </a:rPr>
              <a:t>．特定計量器</a:t>
            </a:r>
          </a:p>
        </p:txBody>
      </p:sp>
      <p:graphicFrame>
        <p:nvGraphicFramePr>
          <p:cNvPr id="5" name="表 5">
            <a:extLst>
              <a:ext uri="{FF2B5EF4-FFF2-40B4-BE49-F238E27FC236}">
                <a16:creationId xmlns:a16="http://schemas.microsoft.com/office/drawing/2014/main" id="{178FCA9A-AC72-40AE-8DD8-B06293F3D789}"/>
              </a:ext>
            </a:extLst>
          </p:cNvPr>
          <p:cNvGraphicFramePr>
            <a:graphicFrameLocks noGrp="1"/>
          </p:cNvGraphicFramePr>
          <p:nvPr/>
        </p:nvGraphicFramePr>
        <p:xfrm>
          <a:off x="1333500" y="3141663"/>
          <a:ext cx="7546975" cy="3262311"/>
        </p:xfrm>
        <a:graphic>
          <a:graphicData uri="http://schemas.openxmlformats.org/drawingml/2006/table">
            <a:tbl>
              <a:tblPr firstRow="1" bandRow="1">
                <a:tableStyleId>{5C22544A-7EE6-4342-B048-85BDC9FD1C3A}</a:tableStyleId>
              </a:tblPr>
              <a:tblGrid>
                <a:gridCol w="5182879">
                  <a:extLst>
                    <a:ext uri="{9D8B030D-6E8A-4147-A177-3AD203B41FA5}">
                      <a16:colId xmlns:a16="http://schemas.microsoft.com/office/drawing/2014/main" val="20000"/>
                    </a:ext>
                  </a:extLst>
                </a:gridCol>
                <a:gridCol w="2364096">
                  <a:extLst>
                    <a:ext uri="{9D8B030D-6E8A-4147-A177-3AD203B41FA5}">
                      <a16:colId xmlns:a16="http://schemas.microsoft.com/office/drawing/2014/main" val="20001"/>
                    </a:ext>
                  </a:extLst>
                </a:gridCol>
              </a:tblGrid>
              <a:tr h="457194">
                <a:tc>
                  <a:txBody>
                    <a:bodyPr/>
                    <a:lstStyle/>
                    <a:p>
                      <a:pPr algn="ctr"/>
                      <a:r>
                        <a:rPr kumimoji="1" lang="ja-JP" altLang="en-US" sz="2400" dirty="0">
                          <a:solidFill>
                            <a:schemeClr val="tx1"/>
                          </a:solidFill>
                          <a:latin typeface="+mj-ea"/>
                          <a:ea typeface="+mj-ea"/>
                        </a:rPr>
                        <a:t>特定計量器</a:t>
                      </a:r>
                    </a:p>
                  </a:txBody>
                  <a:tcPr marL="91446" marR="91446" marT="45717" marB="45717">
                    <a:noFill/>
                  </a:tcPr>
                </a:tc>
                <a:tc>
                  <a:txBody>
                    <a:bodyPr/>
                    <a:lstStyle/>
                    <a:p>
                      <a:pPr algn="ctr"/>
                      <a:r>
                        <a:rPr kumimoji="1" lang="ja-JP" altLang="en-US" sz="2400" dirty="0">
                          <a:solidFill>
                            <a:schemeClr val="tx1"/>
                          </a:solidFill>
                          <a:latin typeface="+mj-ea"/>
                          <a:ea typeface="+mj-ea"/>
                        </a:rPr>
                        <a:t>検定有効期間</a:t>
                      </a:r>
                    </a:p>
                  </a:txBody>
                  <a:tcPr marL="91446" marR="91446" marT="45717" marB="45717">
                    <a:noFill/>
                  </a:tcPr>
                </a:tc>
                <a:extLst>
                  <a:ext uri="{0D108BD9-81ED-4DB2-BD59-A6C34878D82A}">
                    <a16:rowId xmlns:a16="http://schemas.microsoft.com/office/drawing/2014/main" val="10000"/>
                  </a:ext>
                </a:extLst>
              </a:tr>
              <a:tr h="566646">
                <a:tc>
                  <a:txBody>
                    <a:bodyPr/>
                    <a:lstStyle/>
                    <a:p>
                      <a:r>
                        <a:rPr kumimoji="1" lang="ja-JP" altLang="en-US" sz="2400" b="1" dirty="0">
                          <a:solidFill>
                            <a:schemeClr val="tx1"/>
                          </a:solidFill>
                          <a:latin typeface="+mj-ea"/>
                          <a:ea typeface="+mj-ea"/>
                        </a:rPr>
                        <a:t>ガラス電極式水素イオン濃度検出器</a:t>
                      </a:r>
                    </a:p>
                  </a:txBody>
                  <a:tcPr marL="91446" marR="91446" marT="45717" marB="45717">
                    <a:noFill/>
                  </a:tcPr>
                </a:tc>
                <a:tc>
                  <a:txBody>
                    <a:bodyPr/>
                    <a:lstStyle/>
                    <a:p>
                      <a:pPr algn="ctr"/>
                      <a:r>
                        <a:rPr kumimoji="1" lang="en-US" altLang="ja-JP" sz="2400" b="1" dirty="0">
                          <a:solidFill>
                            <a:schemeClr val="tx1"/>
                          </a:solidFill>
                          <a:latin typeface="+mj-ea"/>
                          <a:ea typeface="+mj-ea"/>
                        </a:rPr>
                        <a:t>2</a:t>
                      </a:r>
                      <a:r>
                        <a:rPr kumimoji="1" lang="ja-JP" altLang="en-US" sz="2400" b="1" dirty="0">
                          <a:solidFill>
                            <a:schemeClr val="tx1"/>
                          </a:solidFill>
                          <a:latin typeface="+mj-ea"/>
                          <a:ea typeface="+mj-ea"/>
                        </a:rPr>
                        <a:t>年</a:t>
                      </a:r>
                    </a:p>
                  </a:txBody>
                  <a:tcPr marL="91446" marR="91446" marT="45717" marB="45717">
                    <a:noFill/>
                  </a:tcPr>
                </a:tc>
                <a:extLst>
                  <a:ext uri="{0D108BD9-81ED-4DB2-BD59-A6C34878D82A}">
                    <a16:rowId xmlns:a16="http://schemas.microsoft.com/office/drawing/2014/main" val="10001"/>
                  </a:ext>
                </a:extLst>
              </a:tr>
              <a:tr h="538533">
                <a:tc>
                  <a:txBody>
                    <a:bodyPr/>
                    <a:lstStyle/>
                    <a:p>
                      <a:r>
                        <a:rPr kumimoji="1" lang="ja-JP" altLang="en-US" sz="2400" b="1" dirty="0">
                          <a:solidFill>
                            <a:schemeClr val="tx1"/>
                          </a:solidFill>
                          <a:latin typeface="+mj-ea"/>
                          <a:ea typeface="+mj-ea"/>
                        </a:rPr>
                        <a:t>ガラス電極式水素イオン濃度指示計</a:t>
                      </a:r>
                    </a:p>
                  </a:txBody>
                  <a:tcPr marL="91446" marR="91446" marT="45717" marB="45717">
                    <a:noFill/>
                  </a:tcPr>
                </a:tc>
                <a:tc>
                  <a:txBody>
                    <a:bodyPr/>
                    <a:lstStyle/>
                    <a:p>
                      <a:pPr algn="ctr"/>
                      <a:r>
                        <a:rPr kumimoji="1" lang="en-US" altLang="ja-JP" sz="2400" b="1" dirty="0">
                          <a:solidFill>
                            <a:schemeClr val="tx1"/>
                          </a:solidFill>
                          <a:latin typeface="+mj-ea"/>
                          <a:ea typeface="+mj-ea"/>
                        </a:rPr>
                        <a:t>6</a:t>
                      </a:r>
                      <a:r>
                        <a:rPr kumimoji="1" lang="ja-JP" altLang="en-US" sz="2400" b="1" dirty="0">
                          <a:solidFill>
                            <a:schemeClr val="tx1"/>
                          </a:solidFill>
                          <a:latin typeface="+mj-ea"/>
                          <a:ea typeface="+mj-ea"/>
                        </a:rPr>
                        <a:t>年</a:t>
                      </a:r>
                    </a:p>
                  </a:txBody>
                  <a:tcPr marL="91446" marR="91446" marT="45717" marB="45717">
                    <a:noFill/>
                  </a:tcPr>
                </a:tc>
                <a:extLst>
                  <a:ext uri="{0D108BD9-81ED-4DB2-BD59-A6C34878D82A}">
                    <a16:rowId xmlns:a16="http://schemas.microsoft.com/office/drawing/2014/main" val="10002"/>
                  </a:ext>
                </a:extLst>
              </a:tr>
              <a:tr h="566646">
                <a:tc>
                  <a:txBody>
                    <a:bodyPr/>
                    <a:lstStyle/>
                    <a:p>
                      <a:r>
                        <a:rPr kumimoji="1" lang="ja-JP" altLang="en-US" sz="2400" b="1" dirty="0">
                          <a:solidFill>
                            <a:schemeClr val="tx1"/>
                          </a:solidFill>
                          <a:latin typeface="+mj-ea"/>
                          <a:ea typeface="+mj-ea"/>
                        </a:rPr>
                        <a:t>騒音計</a:t>
                      </a:r>
                    </a:p>
                  </a:txBody>
                  <a:tcPr marL="91446" marR="91446" marT="45717" marB="45717">
                    <a:noFill/>
                  </a:tcPr>
                </a:tc>
                <a:tc>
                  <a:txBody>
                    <a:bodyPr/>
                    <a:lstStyle/>
                    <a:p>
                      <a:pPr algn="ctr"/>
                      <a:r>
                        <a:rPr kumimoji="1" lang="en-US" altLang="ja-JP" sz="2400" b="1" dirty="0">
                          <a:solidFill>
                            <a:schemeClr val="tx1"/>
                          </a:solidFill>
                          <a:latin typeface="+mj-ea"/>
                          <a:ea typeface="+mj-ea"/>
                        </a:rPr>
                        <a:t>5</a:t>
                      </a:r>
                      <a:r>
                        <a:rPr kumimoji="1" lang="ja-JP" altLang="en-US" sz="2400" b="1" dirty="0">
                          <a:solidFill>
                            <a:schemeClr val="tx1"/>
                          </a:solidFill>
                          <a:latin typeface="+mj-ea"/>
                          <a:ea typeface="+mj-ea"/>
                        </a:rPr>
                        <a:t>年</a:t>
                      </a:r>
                    </a:p>
                  </a:txBody>
                  <a:tcPr marL="91446" marR="91446" marT="45717" marB="45717">
                    <a:noFill/>
                  </a:tcPr>
                </a:tc>
                <a:extLst>
                  <a:ext uri="{0D108BD9-81ED-4DB2-BD59-A6C34878D82A}">
                    <a16:rowId xmlns:a16="http://schemas.microsoft.com/office/drawing/2014/main" val="10003"/>
                  </a:ext>
                </a:extLst>
              </a:tr>
              <a:tr h="566646">
                <a:tc>
                  <a:txBody>
                    <a:bodyPr/>
                    <a:lstStyle/>
                    <a:p>
                      <a:r>
                        <a:rPr kumimoji="1" lang="ja-JP" altLang="en-US" sz="2400" b="1" dirty="0">
                          <a:solidFill>
                            <a:schemeClr val="tx1"/>
                          </a:solidFill>
                          <a:latin typeface="+mj-ea"/>
                          <a:ea typeface="+mj-ea"/>
                        </a:rPr>
                        <a:t>振動レベル計</a:t>
                      </a:r>
                    </a:p>
                  </a:txBody>
                  <a:tcPr marL="91446" marR="91446" marT="45717" marB="45717">
                    <a:noFill/>
                  </a:tcPr>
                </a:tc>
                <a:tc>
                  <a:txBody>
                    <a:bodyPr/>
                    <a:lstStyle/>
                    <a:p>
                      <a:pPr algn="ctr"/>
                      <a:r>
                        <a:rPr kumimoji="1" lang="en-US" altLang="ja-JP" sz="2400" b="1" dirty="0">
                          <a:solidFill>
                            <a:schemeClr val="tx1"/>
                          </a:solidFill>
                          <a:latin typeface="+mj-ea"/>
                          <a:ea typeface="+mj-ea"/>
                        </a:rPr>
                        <a:t>6</a:t>
                      </a:r>
                      <a:r>
                        <a:rPr kumimoji="1" lang="ja-JP" altLang="en-US" sz="2400" b="1" dirty="0">
                          <a:solidFill>
                            <a:schemeClr val="tx1"/>
                          </a:solidFill>
                          <a:latin typeface="+mj-ea"/>
                          <a:ea typeface="+mj-ea"/>
                        </a:rPr>
                        <a:t>年</a:t>
                      </a:r>
                    </a:p>
                  </a:txBody>
                  <a:tcPr marL="91446" marR="91446" marT="45717" marB="45717">
                    <a:noFill/>
                  </a:tcPr>
                </a:tc>
                <a:extLst>
                  <a:ext uri="{0D108BD9-81ED-4DB2-BD59-A6C34878D82A}">
                    <a16:rowId xmlns:a16="http://schemas.microsoft.com/office/drawing/2014/main" val="10004"/>
                  </a:ext>
                </a:extLst>
              </a:tr>
              <a:tr h="566646">
                <a:tc>
                  <a:txBody>
                    <a:bodyPr/>
                    <a:lstStyle/>
                    <a:p>
                      <a:r>
                        <a:rPr kumimoji="1" lang="ja-JP" altLang="en-US" sz="2400" b="1" dirty="0">
                          <a:solidFill>
                            <a:schemeClr val="tx1"/>
                          </a:solidFill>
                          <a:latin typeface="+mj-ea"/>
                          <a:ea typeface="+mj-ea"/>
                        </a:rPr>
                        <a:t>大気濃度計</a:t>
                      </a:r>
                    </a:p>
                  </a:txBody>
                  <a:tcPr marL="91446" marR="91446" marT="45717" marB="45717">
                    <a:noFill/>
                  </a:tcPr>
                </a:tc>
                <a:tc>
                  <a:txBody>
                    <a:bodyPr/>
                    <a:lstStyle/>
                    <a:p>
                      <a:pPr algn="ctr"/>
                      <a:r>
                        <a:rPr kumimoji="1" lang="en-US" altLang="ja-JP" sz="2400" b="1" dirty="0">
                          <a:solidFill>
                            <a:schemeClr val="tx1"/>
                          </a:solidFill>
                          <a:latin typeface="+mj-ea"/>
                          <a:ea typeface="+mj-ea"/>
                        </a:rPr>
                        <a:t>8</a:t>
                      </a:r>
                      <a:r>
                        <a:rPr kumimoji="1" lang="ja-JP" altLang="en-US" sz="2400" b="1" dirty="0">
                          <a:solidFill>
                            <a:schemeClr val="tx1"/>
                          </a:solidFill>
                          <a:latin typeface="+mj-ea"/>
                          <a:ea typeface="+mj-ea"/>
                        </a:rPr>
                        <a:t>年</a:t>
                      </a:r>
                    </a:p>
                  </a:txBody>
                  <a:tcPr marL="91446" marR="91446" marT="45717" marB="45717">
                    <a:noFill/>
                  </a:tcPr>
                </a:tc>
                <a:extLst>
                  <a:ext uri="{0D108BD9-81ED-4DB2-BD59-A6C34878D82A}">
                    <a16:rowId xmlns:a16="http://schemas.microsoft.com/office/drawing/2014/main" val="10005"/>
                  </a:ext>
                </a:extLst>
              </a:tr>
            </a:tbl>
          </a:graphicData>
        </a:graphic>
      </p:graphicFrame>
      <p:sp>
        <p:nvSpPr>
          <p:cNvPr id="47" name="Rectangle 7">
            <a:extLst>
              <a:ext uri="{FF2B5EF4-FFF2-40B4-BE49-F238E27FC236}">
                <a16:creationId xmlns:a16="http://schemas.microsoft.com/office/drawing/2014/main" id="{ECD46A47-3AB1-402C-8A4A-E1FB925EDF9E}"/>
              </a:ext>
            </a:extLst>
          </p:cNvPr>
          <p:cNvSpPr txBox="1">
            <a:spLocks noChangeArrowheads="1"/>
          </p:cNvSpPr>
          <p:nvPr/>
        </p:nvSpPr>
        <p:spPr bwMode="auto">
          <a:xfrm>
            <a:off x="384175" y="836613"/>
            <a:ext cx="8496300" cy="2160587"/>
          </a:xfrm>
          <a:prstGeom prst="rect">
            <a:avLst/>
          </a:prstGeom>
          <a:noFill/>
          <a:ln w="25400">
            <a:solidFill>
              <a:schemeClr val="tx1"/>
            </a:solidFill>
            <a:miter lim="800000"/>
            <a:headEnd/>
            <a:tailEnd/>
          </a:ln>
          <a:effectLst/>
        </p:spPr>
        <p:txBody>
          <a:bodyPr anchor="ct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a:lstStyle>
          <a:p>
            <a:pPr algn="l" eaLnBrk="1" hangingPunct="1">
              <a:defRPr/>
            </a:pPr>
            <a:r>
              <a:rPr lang="ja-JP" altLang="en-US" sz="2800" b="1" dirty="0">
                <a:solidFill>
                  <a:srgbClr val="00B0F0"/>
                </a:solidFill>
                <a:latin typeface="+mj-ea"/>
              </a:rPr>
              <a:t>取引もしくは証明における計量に使用され</a:t>
            </a:r>
            <a:r>
              <a:rPr lang="ja-JP" altLang="en-US" sz="2800" b="1" dirty="0">
                <a:solidFill>
                  <a:schemeClr val="tx1"/>
                </a:solidFill>
                <a:latin typeface="+mj-ea"/>
              </a:rPr>
              <a:t>、または主として一般消費者の生活の用に供される計量器のうち、</a:t>
            </a:r>
            <a:r>
              <a:rPr lang="ja-JP" altLang="en-US" sz="2800" b="1" dirty="0">
                <a:solidFill>
                  <a:srgbClr val="00B0F0"/>
                </a:solidFill>
                <a:latin typeface="+mj-ea"/>
              </a:rPr>
              <a:t>適正な計量の実施</a:t>
            </a:r>
            <a:r>
              <a:rPr lang="ja-JP" altLang="en-US" sz="2800" b="1" dirty="0">
                <a:solidFill>
                  <a:schemeClr val="tx1"/>
                </a:solidFill>
                <a:latin typeface="+mj-ea"/>
              </a:rPr>
              <a:t>を確保するために、</a:t>
            </a:r>
            <a:r>
              <a:rPr lang="ja-JP" altLang="en-US" sz="2800" b="1" dirty="0">
                <a:solidFill>
                  <a:srgbClr val="00B0F0"/>
                </a:solidFill>
                <a:latin typeface="+mj-ea"/>
              </a:rPr>
              <a:t>その構造または器差に係る基準を定める必要があるもの</a:t>
            </a:r>
            <a:r>
              <a:rPr lang="ja-JP" altLang="en-US" sz="2800" b="1" dirty="0">
                <a:solidFill>
                  <a:schemeClr val="tx1"/>
                </a:solidFill>
                <a:latin typeface="+mj-ea"/>
              </a:rPr>
              <a:t>として政令で定められたものをいう。</a:t>
            </a:r>
            <a:endParaRPr lang="en-US" altLang="ja-JP" sz="2800" b="1" dirty="0">
              <a:solidFill>
                <a:schemeClr val="tx1"/>
              </a:solidFill>
              <a:latin typeface="+mj-ea"/>
            </a:endParaRPr>
          </a:p>
        </p:txBody>
      </p:sp>
      <p:pic>
        <p:nvPicPr>
          <p:cNvPr id="11291" name="図 5">
            <a:extLst>
              <a:ext uri="{FF2B5EF4-FFF2-40B4-BE49-F238E27FC236}">
                <a16:creationId xmlns:a16="http://schemas.microsoft.com/office/drawing/2014/main" id="{14FB25A6-4B16-4D86-8EA9-C36289CCE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テキスト ボックス 27">
            <a:extLst>
              <a:ext uri="{FF2B5EF4-FFF2-40B4-BE49-F238E27FC236}">
                <a16:creationId xmlns:a16="http://schemas.microsoft.com/office/drawing/2014/main" id="{EE85F56B-0874-423D-B8C9-ED41FC1DE688}"/>
              </a:ext>
            </a:extLst>
          </p:cNvPr>
          <p:cNvSpPr txBox="1"/>
          <p:nvPr/>
        </p:nvSpPr>
        <p:spPr>
          <a:xfrm>
            <a:off x="406400" y="2924175"/>
            <a:ext cx="8353425" cy="3194050"/>
          </a:xfrm>
          <a:prstGeom prst="rect">
            <a:avLst/>
          </a:prstGeom>
          <a:noFill/>
          <a:ln>
            <a:solidFill>
              <a:schemeClr val="tx1"/>
            </a:solidFill>
          </a:ln>
        </p:spPr>
        <p:txBody>
          <a:bodyPr>
            <a:spAutoFit/>
          </a:bodyPr>
          <a:lstStyle/>
          <a:p>
            <a:pPr eaLnBrk="1" hangingPunct="1">
              <a:lnSpc>
                <a:spcPct val="90000"/>
              </a:lnSpc>
              <a:spcBef>
                <a:spcPct val="20000"/>
              </a:spcBef>
              <a:buFont typeface="Wingdings" panose="05000000000000000000" pitchFamily="2" charset="2"/>
              <a:buChar char="u"/>
              <a:defRPr/>
            </a:pPr>
            <a:r>
              <a:rPr lang="ja-JP" altLang="en-US" sz="2400" dirty="0">
                <a:latin typeface="+mj-ea"/>
                <a:ea typeface="+mj-ea"/>
              </a:rPr>
              <a:t>分析会社が排水中のカドミウム濃度を測定して報告する</a:t>
            </a:r>
            <a:endParaRPr lang="en-US" altLang="ja-JP" sz="2400" dirty="0">
              <a:latin typeface="+mj-ea"/>
              <a:ea typeface="+mj-ea"/>
            </a:endParaRPr>
          </a:p>
          <a:p>
            <a:pPr eaLnBrk="1" hangingPunct="1">
              <a:lnSpc>
                <a:spcPct val="90000"/>
              </a:lnSpc>
              <a:spcBef>
                <a:spcPct val="20000"/>
              </a:spcBef>
              <a:buFont typeface="Wingdings" panose="05000000000000000000" pitchFamily="2" charset="2"/>
              <a:buChar char="u"/>
              <a:defRPr/>
            </a:pPr>
            <a:r>
              <a:rPr lang="ja-JP" altLang="en-US" sz="2400" dirty="0">
                <a:latin typeface="+mj-ea"/>
                <a:ea typeface="+mj-ea"/>
              </a:rPr>
              <a:t>肉屋が、量り売りによって肉を販売する</a:t>
            </a:r>
            <a:endParaRPr lang="en-US" altLang="ja-JP" sz="2400" dirty="0">
              <a:latin typeface="+mj-ea"/>
              <a:ea typeface="+mj-ea"/>
            </a:endParaRPr>
          </a:p>
          <a:p>
            <a:pPr eaLnBrk="1" hangingPunct="1">
              <a:lnSpc>
                <a:spcPct val="90000"/>
              </a:lnSpc>
              <a:spcBef>
                <a:spcPct val="20000"/>
              </a:spcBef>
              <a:buFont typeface="Wingdings" panose="05000000000000000000" pitchFamily="2" charset="2"/>
              <a:buChar char="u"/>
              <a:defRPr/>
            </a:pPr>
            <a:r>
              <a:rPr lang="ja-JP" altLang="en-US" sz="2400" dirty="0">
                <a:latin typeface="+mj-ea"/>
                <a:ea typeface="+mj-ea"/>
              </a:rPr>
              <a:t>タクシーが、距離によって乗車の料金を決める</a:t>
            </a:r>
            <a:endParaRPr lang="en-US" altLang="ja-JP" sz="2400" dirty="0">
              <a:latin typeface="+mj-ea"/>
              <a:ea typeface="+mj-ea"/>
            </a:endParaRPr>
          </a:p>
          <a:p>
            <a:pPr eaLnBrk="1" hangingPunct="1">
              <a:lnSpc>
                <a:spcPct val="90000"/>
              </a:lnSpc>
              <a:spcBef>
                <a:spcPct val="20000"/>
              </a:spcBef>
              <a:buFont typeface="Wingdings" panose="05000000000000000000" pitchFamily="2" charset="2"/>
              <a:buChar char="u"/>
              <a:defRPr/>
            </a:pPr>
            <a:r>
              <a:rPr lang="ja-JP" altLang="en-US" sz="2400" dirty="0">
                <a:latin typeface="+mj-ea"/>
                <a:ea typeface="+mj-ea"/>
              </a:rPr>
              <a:t>呉服店などが、布や生地の長さによって金額を決める</a:t>
            </a:r>
            <a:endParaRPr lang="en-US" altLang="ja-JP" sz="2400" dirty="0">
              <a:latin typeface="+mj-ea"/>
              <a:ea typeface="+mj-ea"/>
            </a:endParaRPr>
          </a:p>
          <a:p>
            <a:pPr eaLnBrk="1" hangingPunct="1">
              <a:lnSpc>
                <a:spcPct val="90000"/>
              </a:lnSpc>
              <a:spcBef>
                <a:spcPct val="20000"/>
              </a:spcBef>
              <a:buFont typeface="Wingdings" panose="05000000000000000000" pitchFamily="2" charset="2"/>
              <a:buChar char="u"/>
              <a:defRPr/>
            </a:pPr>
            <a:r>
              <a:rPr lang="ja-JP" altLang="en-US" sz="2400" dirty="0">
                <a:latin typeface="+mj-ea"/>
                <a:ea typeface="+mj-ea"/>
              </a:rPr>
              <a:t>薬局や病院が、薬の調剤のためにはかりを使用する</a:t>
            </a:r>
            <a:endParaRPr lang="en-US" altLang="ja-JP" sz="2400" dirty="0">
              <a:latin typeface="+mj-ea"/>
              <a:ea typeface="+mj-ea"/>
            </a:endParaRPr>
          </a:p>
          <a:p>
            <a:pPr eaLnBrk="1" hangingPunct="1">
              <a:lnSpc>
                <a:spcPct val="90000"/>
              </a:lnSpc>
              <a:spcBef>
                <a:spcPct val="20000"/>
              </a:spcBef>
              <a:buFont typeface="Wingdings" panose="05000000000000000000" pitchFamily="2" charset="2"/>
              <a:buChar char="u"/>
              <a:defRPr/>
            </a:pPr>
            <a:r>
              <a:rPr lang="ja-JP" altLang="en-US" sz="2400" dirty="0">
                <a:latin typeface="+mj-ea"/>
                <a:ea typeface="+mj-ea"/>
              </a:rPr>
              <a:t>郵便局などが、郵便物の重さや長さによって料金を決める</a:t>
            </a:r>
            <a:endParaRPr lang="en-US" altLang="ja-JP" sz="2400" dirty="0">
              <a:latin typeface="+mj-ea"/>
              <a:ea typeface="+mj-ea"/>
            </a:endParaRPr>
          </a:p>
          <a:p>
            <a:pPr eaLnBrk="1" hangingPunct="1">
              <a:lnSpc>
                <a:spcPct val="90000"/>
              </a:lnSpc>
              <a:spcBef>
                <a:spcPct val="20000"/>
              </a:spcBef>
              <a:buFont typeface="Wingdings" panose="05000000000000000000" pitchFamily="2" charset="2"/>
              <a:buChar char="u"/>
              <a:defRPr/>
            </a:pPr>
            <a:r>
              <a:rPr lang="ja-JP" altLang="en-US" sz="2400" dirty="0">
                <a:latin typeface="+mj-ea"/>
                <a:ea typeface="+mj-ea"/>
              </a:rPr>
              <a:t>病院や学校などが、身体測定などで測った結果を健康診断票に示し、通知・報告する</a:t>
            </a:r>
          </a:p>
        </p:txBody>
      </p:sp>
      <p:sp>
        <p:nvSpPr>
          <p:cNvPr id="12291" name="Rectangle 7">
            <a:extLst>
              <a:ext uri="{FF2B5EF4-FFF2-40B4-BE49-F238E27FC236}">
                <a16:creationId xmlns:a16="http://schemas.microsoft.com/office/drawing/2014/main" id="{BFA4ACBF-45ED-447F-8C2F-10F83200C2E6}"/>
              </a:ext>
            </a:extLst>
          </p:cNvPr>
          <p:cNvSpPr txBox="1">
            <a:spLocks noChangeArrowheads="1"/>
          </p:cNvSpPr>
          <p:nvPr/>
        </p:nvSpPr>
        <p:spPr bwMode="auto">
          <a:xfrm>
            <a:off x="384175" y="0"/>
            <a:ext cx="80645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4400" b="1">
                <a:solidFill>
                  <a:schemeClr val="tx2"/>
                </a:solidFill>
              </a:rPr>
              <a:t>取引・証明とは</a:t>
            </a:r>
          </a:p>
        </p:txBody>
      </p:sp>
      <p:sp>
        <p:nvSpPr>
          <p:cNvPr id="12292" name="四角形: 角を丸くする 3">
            <a:extLst>
              <a:ext uri="{FF2B5EF4-FFF2-40B4-BE49-F238E27FC236}">
                <a16:creationId xmlns:a16="http://schemas.microsoft.com/office/drawing/2014/main" id="{F2C2BB5E-5DAF-4DE1-914A-386DC7FD32F9}"/>
              </a:ext>
            </a:extLst>
          </p:cNvPr>
          <p:cNvSpPr>
            <a:spLocks noChangeArrowheads="1"/>
          </p:cNvSpPr>
          <p:nvPr/>
        </p:nvSpPr>
        <p:spPr bwMode="auto">
          <a:xfrm>
            <a:off x="406400" y="908050"/>
            <a:ext cx="8353425" cy="1873250"/>
          </a:xfrm>
          <a:prstGeom prst="roundRect">
            <a:avLst>
              <a:gd name="adj" fmla="val 16667"/>
            </a:avLst>
          </a:prstGeom>
          <a:noFill/>
          <a:ln w="25400" algn="ctr">
            <a:solidFill>
              <a:srgbClr val="FF0000"/>
            </a:solidFill>
            <a:round/>
            <a:headEnd/>
            <a:tailEnd/>
          </a:ln>
          <a:effectLst/>
        </p:spPr>
        <p:txBody>
          <a:bodyPr/>
          <a:lstStyle>
            <a:lvl1pPr>
              <a:lnSpc>
                <a:spcPct val="90000"/>
              </a:lnSpc>
              <a:spcBef>
                <a:spcPct val="20000"/>
              </a:spcBef>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lnSpc>
                <a:spcPct val="90000"/>
              </a:lnSpc>
              <a:spcBef>
                <a:spcPct val="20000"/>
              </a:spcBef>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lnSpc>
                <a:spcPct val="90000"/>
              </a:lnSpc>
              <a:spcBef>
                <a:spcPct val="20000"/>
              </a:spcBef>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3pPr>
            <a:lvl4pPr marL="1600200" indent="-228600">
              <a:lnSpc>
                <a:spcPct val="90000"/>
              </a:lnSpc>
              <a:spcBef>
                <a:spcPct val="20000"/>
              </a:spcBef>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4pPr>
            <a:lvl5pPr marL="2057400" indent="-228600">
              <a:lnSpc>
                <a:spcPct val="90000"/>
              </a:lnSpc>
              <a:spcBef>
                <a:spcPct val="20000"/>
              </a:spcBef>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lnSpc>
                <a:spcPct val="90000"/>
              </a:lnSpc>
              <a:spcBef>
                <a:spcPct val="20000"/>
              </a:spcBef>
              <a:spcAft>
                <a:spcPct val="0"/>
              </a:spcAft>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lnSpc>
                <a:spcPct val="90000"/>
              </a:lnSpc>
              <a:spcBef>
                <a:spcPct val="20000"/>
              </a:spcBef>
              <a:spcAft>
                <a:spcPct val="0"/>
              </a:spcAft>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lnSpc>
                <a:spcPct val="90000"/>
              </a:lnSpc>
              <a:spcBef>
                <a:spcPct val="20000"/>
              </a:spcBef>
              <a:spcAft>
                <a:spcPct val="0"/>
              </a:spcAft>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lnSpc>
                <a:spcPct val="90000"/>
              </a:lnSpc>
              <a:spcBef>
                <a:spcPct val="20000"/>
              </a:spcBef>
              <a:spcAft>
                <a:spcPct val="0"/>
              </a:spcAft>
              <a:buFont typeface="Wingdings" panose="05000000000000000000" pitchFamily="2" charset="2"/>
              <a:buChar char="u"/>
              <a:defRPr kumimoji="1" sz="2800">
                <a:solidFill>
                  <a:schemeClr val="tx1"/>
                </a:solidFill>
                <a:latin typeface="Times New Roman" panose="02020603050405020304" pitchFamily="18" charset="0"/>
                <a:ea typeface="ＭＳ Ｐゴシック" panose="020B0600070205080204" pitchFamily="50" charset="-128"/>
              </a:defRPr>
            </a:lvl9pPr>
          </a:lstStyle>
          <a:p>
            <a:pPr eaLnBrk="1" hangingPunct="1">
              <a:buFont typeface="Wingdings" panose="05000000000000000000" pitchFamily="2" charset="2"/>
              <a:buNone/>
              <a:defRPr/>
            </a:pPr>
            <a:r>
              <a:rPr lang="ja-JP" altLang="en-US" dirty="0">
                <a:latin typeface="+mj-ea"/>
                <a:ea typeface="+mj-ea"/>
              </a:rPr>
              <a:t>取引・・・有償無償を問わず、物又は役務の給付を目的とする業務上の行為</a:t>
            </a:r>
            <a:endParaRPr lang="en-US" altLang="ja-JP" dirty="0">
              <a:latin typeface="+mj-ea"/>
              <a:ea typeface="+mj-ea"/>
            </a:endParaRPr>
          </a:p>
          <a:p>
            <a:pPr eaLnBrk="1" hangingPunct="1">
              <a:buFont typeface="Wingdings" panose="05000000000000000000" pitchFamily="2" charset="2"/>
              <a:buNone/>
              <a:defRPr/>
            </a:pPr>
            <a:r>
              <a:rPr lang="ja-JP" altLang="en-US" dirty="0">
                <a:latin typeface="+mj-ea"/>
                <a:ea typeface="+mj-ea"/>
              </a:rPr>
              <a:t>証明・・・公に又は業務上他人に一定の事実が真実である旨を表明することをいう</a:t>
            </a:r>
          </a:p>
        </p:txBody>
      </p:sp>
      <p:pic>
        <p:nvPicPr>
          <p:cNvPr id="12293" name="図 4">
            <a:extLst>
              <a:ext uri="{FF2B5EF4-FFF2-40B4-BE49-F238E27FC236}">
                <a16:creationId xmlns:a16="http://schemas.microsoft.com/office/drawing/2014/main" id="{651C1A1F-85C2-42D4-A50E-70A86FCDB0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6188075"/>
            <a:ext cx="4302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40">
            <a:extLst>
              <a:ext uri="{FF2B5EF4-FFF2-40B4-BE49-F238E27FC236}">
                <a16:creationId xmlns:a16="http://schemas.microsoft.com/office/drawing/2014/main" id="{23B284C6-64B2-4BFA-AC88-31F24D0D375C}"/>
              </a:ext>
            </a:extLst>
          </p:cNvPr>
          <p:cNvSpPr>
            <a:spLocks noChangeArrowheads="1"/>
          </p:cNvSpPr>
          <p:nvPr/>
        </p:nvSpPr>
        <p:spPr bwMode="auto">
          <a:xfrm>
            <a:off x="3175" y="1522413"/>
            <a:ext cx="9144000" cy="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13315" name="Rectangle 7">
            <a:extLst>
              <a:ext uri="{FF2B5EF4-FFF2-40B4-BE49-F238E27FC236}">
                <a16:creationId xmlns:a16="http://schemas.microsoft.com/office/drawing/2014/main" id="{96B6825C-CC2F-42E2-8533-B4979D3591C2}"/>
              </a:ext>
            </a:extLst>
          </p:cNvPr>
          <p:cNvSpPr txBox="1">
            <a:spLocks noChangeArrowheads="1"/>
          </p:cNvSpPr>
          <p:nvPr/>
        </p:nvSpPr>
        <p:spPr bwMode="auto">
          <a:xfrm>
            <a:off x="384175" y="0"/>
            <a:ext cx="8064500"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4400" b="1">
                <a:solidFill>
                  <a:schemeClr val="tx2"/>
                </a:solidFill>
              </a:rPr>
              <a:t>6</a:t>
            </a:r>
            <a:r>
              <a:rPr lang="ja-JP" altLang="en-US" sz="4400" b="1">
                <a:solidFill>
                  <a:schemeClr val="tx2"/>
                </a:solidFill>
              </a:rPr>
              <a:t>．法定計量単位</a:t>
            </a:r>
          </a:p>
        </p:txBody>
      </p:sp>
      <p:sp>
        <p:nvSpPr>
          <p:cNvPr id="5" name="テキスト ボックス 4">
            <a:extLst>
              <a:ext uri="{FF2B5EF4-FFF2-40B4-BE49-F238E27FC236}">
                <a16:creationId xmlns:a16="http://schemas.microsoft.com/office/drawing/2014/main" id="{7E2C09F9-0BD5-4825-9DE1-4B7DB4C9EF32}"/>
              </a:ext>
            </a:extLst>
          </p:cNvPr>
          <p:cNvSpPr txBox="1"/>
          <p:nvPr/>
        </p:nvSpPr>
        <p:spPr>
          <a:xfrm>
            <a:off x="460375" y="946150"/>
            <a:ext cx="7908925" cy="954088"/>
          </a:xfrm>
          <a:prstGeom prst="rect">
            <a:avLst/>
          </a:prstGeom>
          <a:noFill/>
          <a:ln w="12700">
            <a:solidFill>
              <a:schemeClr val="tx1"/>
            </a:solidFill>
          </a:ln>
        </p:spPr>
        <p:txBody>
          <a:bodyPr>
            <a:spAutoFit/>
          </a:bodyPr>
          <a:lstStyle/>
          <a:p>
            <a:pPr>
              <a:defRPr/>
            </a:pPr>
            <a:r>
              <a:rPr lang="ja-JP" altLang="en-US" dirty="0">
                <a:latin typeface="+mj-ea"/>
                <a:ea typeface="+mj-ea"/>
              </a:rPr>
              <a:t>計量法に規定する計量単位は、原則として国際単位系（</a:t>
            </a:r>
            <a:r>
              <a:rPr lang="en-US" altLang="ja-JP" dirty="0">
                <a:latin typeface="+mj-ea"/>
                <a:ea typeface="+mj-ea"/>
              </a:rPr>
              <a:t>SI</a:t>
            </a:r>
            <a:r>
              <a:rPr lang="ja-JP" altLang="en-US" dirty="0">
                <a:latin typeface="+mj-ea"/>
                <a:ea typeface="+mj-ea"/>
              </a:rPr>
              <a:t>単位）によっている。</a:t>
            </a:r>
          </a:p>
        </p:txBody>
      </p:sp>
      <p:sp>
        <p:nvSpPr>
          <p:cNvPr id="13317" name="テキスト ボックス 6">
            <a:extLst>
              <a:ext uri="{FF2B5EF4-FFF2-40B4-BE49-F238E27FC236}">
                <a16:creationId xmlns:a16="http://schemas.microsoft.com/office/drawing/2014/main" id="{8EC4F30F-AA8B-4955-A8AD-1B4D4DD82416}"/>
              </a:ext>
            </a:extLst>
          </p:cNvPr>
          <p:cNvSpPr txBox="1">
            <a:spLocks noChangeArrowheads="1"/>
          </p:cNvSpPr>
          <p:nvPr/>
        </p:nvSpPr>
        <p:spPr bwMode="auto">
          <a:xfrm>
            <a:off x="1403350" y="2092325"/>
            <a:ext cx="7272338" cy="403225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defRPr/>
            </a:pPr>
            <a:r>
              <a:rPr lang="en-US" altLang="ja-JP" dirty="0">
                <a:solidFill>
                  <a:srgbClr val="FFFF00"/>
                </a:solidFill>
                <a:latin typeface="+mj-ea"/>
                <a:ea typeface="+mj-ea"/>
              </a:rPr>
              <a:t>SI</a:t>
            </a:r>
            <a:r>
              <a:rPr lang="ja-JP" altLang="en-US" dirty="0">
                <a:solidFill>
                  <a:srgbClr val="FFFF00"/>
                </a:solidFill>
                <a:latin typeface="+mj-ea"/>
                <a:ea typeface="+mj-ea"/>
              </a:rPr>
              <a:t>単位のある</a:t>
            </a:r>
            <a:r>
              <a:rPr lang="en-US" altLang="ja-JP" dirty="0">
                <a:solidFill>
                  <a:srgbClr val="FFFF00"/>
                </a:solidFill>
                <a:latin typeface="+mj-ea"/>
                <a:ea typeface="+mj-ea"/>
              </a:rPr>
              <a:t>65</a:t>
            </a:r>
            <a:r>
              <a:rPr lang="ja-JP" altLang="en-US" dirty="0">
                <a:solidFill>
                  <a:srgbClr val="FFFF00"/>
                </a:solidFill>
                <a:latin typeface="+mj-ea"/>
                <a:ea typeface="+mj-ea"/>
              </a:rPr>
              <a:t>量の例</a:t>
            </a:r>
            <a:endParaRPr lang="en-US" altLang="ja-JP" dirty="0">
              <a:solidFill>
                <a:srgbClr val="FFFF00"/>
              </a:solidFill>
              <a:latin typeface="+mj-ea"/>
              <a:ea typeface="+mj-ea"/>
            </a:endParaRPr>
          </a:p>
          <a:p>
            <a:pPr>
              <a:spcBef>
                <a:spcPct val="0"/>
              </a:spcBef>
              <a:buFontTx/>
              <a:buNone/>
              <a:defRPr/>
            </a:pPr>
            <a:r>
              <a:rPr lang="ja-JP" altLang="en-US" dirty="0">
                <a:latin typeface="+mj-ea"/>
                <a:ea typeface="+mj-ea"/>
              </a:rPr>
              <a:t>長さ：</a:t>
            </a:r>
            <a:r>
              <a:rPr lang="en-US" altLang="ja-JP" dirty="0">
                <a:latin typeface="+mj-ea"/>
                <a:ea typeface="+mj-ea"/>
              </a:rPr>
              <a:t>m</a:t>
            </a:r>
            <a:r>
              <a:rPr lang="ja-JP" altLang="en-US" dirty="0">
                <a:latin typeface="+mj-ea"/>
                <a:ea typeface="+mj-ea"/>
              </a:rPr>
              <a:t>　質量：</a:t>
            </a:r>
            <a:r>
              <a:rPr lang="en-US" altLang="ja-JP" dirty="0">
                <a:latin typeface="+mj-ea"/>
                <a:ea typeface="+mj-ea"/>
              </a:rPr>
              <a:t>g</a:t>
            </a:r>
            <a:r>
              <a:rPr lang="ja-JP" altLang="en-US" dirty="0">
                <a:latin typeface="+mj-ea"/>
                <a:ea typeface="+mj-ea"/>
              </a:rPr>
              <a:t>、</a:t>
            </a:r>
            <a:r>
              <a:rPr lang="en-US" altLang="ja-JP" dirty="0">
                <a:latin typeface="+mj-ea"/>
                <a:ea typeface="+mj-ea"/>
              </a:rPr>
              <a:t>kg</a:t>
            </a:r>
            <a:r>
              <a:rPr lang="ja-JP" altLang="en-US" dirty="0">
                <a:latin typeface="+mj-ea"/>
                <a:ea typeface="+mj-ea"/>
              </a:rPr>
              <a:t>　時間：</a:t>
            </a:r>
            <a:r>
              <a:rPr lang="en-US" altLang="ja-JP" dirty="0">
                <a:latin typeface="+mj-ea"/>
                <a:ea typeface="+mj-ea"/>
              </a:rPr>
              <a:t>s</a:t>
            </a:r>
            <a:r>
              <a:rPr lang="ja-JP" altLang="en-US" dirty="0">
                <a:latin typeface="+mj-ea"/>
                <a:ea typeface="+mj-ea"/>
              </a:rPr>
              <a:t>、</a:t>
            </a:r>
            <a:r>
              <a:rPr lang="en-US" altLang="ja-JP" dirty="0">
                <a:latin typeface="+mj-ea"/>
                <a:ea typeface="+mj-ea"/>
              </a:rPr>
              <a:t>min</a:t>
            </a:r>
            <a:r>
              <a:rPr lang="ja-JP" altLang="en-US" dirty="0">
                <a:latin typeface="+mj-ea"/>
                <a:ea typeface="+mj-ea"/>
              </a:rPr>
              <a:t>、ｈ</a:t>
            </a:r>
            <a:endParaRPr lang="en-US" altLang="ja-JP" dirty="0">
              <a:latin typeface="+mj-ea"/>
              <a:ea typeface="+mj-ea"/>
            </a:endParaRPr>
          </a:p>
          <a:p>
            <a:pPr>
              <a:spcBef>
                <a:spcPct val="0"/>
              </a:spcBef>
              <a:buFontTx/>
              <a:buNone/>
              <a:defRPr/>
            </a:pPr>
            <a:r>
              <a:rPr lang="ja-JP" altLang="en-US" dirty="0">
                <a:latin typeface="+mj-ea"/>
                <a:ea typeface="+mj-ea"/>
              </a:rPr>
              <a:t>温度：</a:t>
            </a:r>
            <a:r>
              <a:rPr lang="en-US" altLang="ja-JP" dirty="0">
                <a:latin typeface="+mj-ea"/>
                <a:ea typeface="+mj-ea"/>
              </a:rPr>
              <a:t>K</a:t>
            </a:r>
            <a:r>
              <a:rPr lang="ja-JP" altLang="en-US" dirty="0">
                <a:latin typeface="+mj-ea"/>
                <a:ea typeface="+mj-ea"/>
              </a:rPr>
              <a:t>、℃　面積：ｍ</a:t>
            </a:r>
            <a:r>
              <a:rPr lang="en-US" altLang="ja-JP" dirty="0">
                <a:latin typeface="+mj-ea"/>
                <a:ea typeface="+mj-ea"/>
              </a:rPr>
              <a:t>²</a:t>
            </a:r>
            <a:r>
              <a:rPr lang="ja-JP" altLang="en-US" dirty="0">
                <a:latin typeface="+mj-ea"/>
                <a:ea typeface="+mj-ea"/>
              </a:rPr>
              <a:t>　体積：ｍ</a:t>
            </a:r>
            <a:r>
              <a:rPr lang="en-US" altLang="ja-JP" dirty="0">
                <a:latin typeface="+mj-ea"/>
                <a:ea typeface="+mj-ea"/>
              </a:rPr>
              <a:t>³</a:t>
            </a:r>
            <a:r>
              <a:rPr lang="ja-JP" altLang="en-US" dirty="0">
                <a:latin typeface="+mj-ea"/>
                <a:ea typeface="+mj-ea"/>
              </a:rPr>
              <a:t>、Ｌ</a:t>
            </a:r>
            <a:endParaRPr lang="en-US" altLang="ja-JP" dirty="0">
              <a:latin typeface="+mj-ea"/>
              <a:ea typeface="+mj-ea"/>
            </a:endParaRPr>
          </a:p>
          <a:p>
            <a:pPr>
              <a:spcBef>
                <a:spcPct val="0"/>
              </a:spcBef>
              <a:buFontTx/>
              <a:buNone/>
              <a:defRPr/>
            </a:pPr>
            <a:r>
              <a:rPr lang="ja-JP" altLang="en-US" dirty="0">
                <a:solidFill>
                  <a:srgbClr val="00FF99"/>
                </a:solidFill>
                <a:latin typeface="+mj-ea"/>
                <a:ea typeface="+mj-ea"/>
              </a:rPr>
              <a:t>濃度：</a:t>
            </a:r>
            <a:r>
              <a:rPr lang="en-US" altLang="ja-JP" dirty="0">
                <a:latin typeface="+mj-ea"/>
                <a:ea typeface="+mj-ea"/>
              </a:rPr>
              <a:t>mol/</a:t>
            </a:r>
            <a:r>
              <a:rPr lang="ja-JP" altLang="en-US" dirty="0">
                <a:latin typeface="+mj-ea"/>
                <a:ea typeface="+mj-ea"/>
              </a:rPr>
              <a:t>Ｌ、</a:t>
            </a:r>
            <a:r>
              <a:rPr lang="en-US" altLang="ja-JP" dirty="0">
                <a:latin typeface="+mj-ea"/>
                <a:ea typeface="+mj-ea"/>
              </a:rPr>
              <a:t>kg/</a:t>
            </a:r>
            <a:r>
              <a:rPr lang="ja-JP" altLang="en-US" dirty="0">
                <a:latin typeface="+mj-ea"/>
                <a:ea typeface="+mj-ea"/>
              </a:rPr>
              <a:t>ｍ</a:t>
            </a:r>
            <a:r>
              <a:rPr lang="en-US" altLang="ja-JP" dirty="0">
                <a:latin typeface="+mj-ea"/>
                <a:ea typeface="+mj-ea"/>
              </a:rPr>
              <a:t>³</a:t>
            </a:r>
            <a:r>
              <a:rPr lang="ja-JP" altLang="en-US" dirty="0">
                <a:latin typeface="+mj-ea"/>
                <a:ea typeface="+mj-ea"/>
              </a:rPr>
              <a:t>、</a:t>
            </a:r>
            <a:r>
              <a:rPr lang="ja-JP" altLang="en-US" dirty="0">
                <a:solidFill>
                  <a:srgbClr val="00FF99"/>
                </a:solidFill>
                <a:latin typeface="+mj-ea"/>
                <a:ea typeface="+mj-ea"/>
              </a:rPr>
              <a:t>ｇ</a:t>
            </a:r>
            <a:r>
              <a:rPr lang="en-US" altLang="ja-JP" dirty="0">
                <a:solidFill>
                  <a:srgbClr val="00FF99"/>
                </a:solidFill>
                <a:latin typeface="+mj-ea"/>
                <a:ea typeface="+mj-ea"/>
              </a:rPr>
              <a:t>/</a:t>
            </a:r>
            <a:r>
              <a:rPr lang="ja-JP" altLang="en-US" dirty="0">
                <a:solidFill>
                  <a:srgbClr val="00FF99"/>
                </a:solidFill>
                <a:latin typeface="+mj-ea"/>
                <a:ea typeface="+mj-ea"/>
              </a:rPr>
              <a:t>ｍ</a:t>
            </a:r>
            <a:r>
              <a:rPr lang="en-US" altLang="ja-JP" dirty="0">
                <a:solidFill>
                  <a:srgbClr val="00FF99"/>
                </a:solidFill>
                <a:latin typeface="+mj-ea"/>
                <a:ea typeface="+mj-ea"/>
              </a:rPr>
              <a:t>³</a:t>
            </a:r>
            <a:r>
              <a:rPr lang="ja-JP" altLang="en-US" dirty="0">
                <a:solidFill>
                  <a:srgbClr val="00FF99"/>
                </a:solidFill>
                <a:latin typeface="+mj-ea"/>
                <a:ea typeface="+mj-ea"/>
              </a:rPr>
              <a:t>、ｇ</a:t>
            </a:r>
            <a:r>
              <a:rPr lang="en-US" altLang="ja-JP" dirty="0">
                <a:solidFill>
                  <a:srgbClr val="00FF99"/>
                </a:solidFill>
                <a:latin typeface="+mj-ea"/>
                <a:ea typeface="+mj-ea"/>
              </a:rPr>
              <a:t>/</a:t>
            </a:r>
            <a:r>
              <a:rPr lang="ja-JP" altLang="en-US" dirty="0">
                <a:solidFill>
                  <a:srgbClr val="00FF99"/>
                </a:solidFill>
                <a:latin typeface="+mj-ea"/>
                <a:ea typeface="+mj-ea"/>
              </a:rPr>
              <a:t>Ｌ</a:t>
            </a:r>
            <a:endParaRPr lang="en-US" altLang="ja-JP" dirty="0">
              <a:solidFill>
                <a:srgbClr val="00FF99"/>
              </a:solidFill>
              <a:latin typeface="+mj-ea"/>
              <a:ea typeface="+mj-ea"/>
            </a:endParaRPr>
          </a:p>
          <a:p>
            <a:pPr>
              <a:spcBef>
                <a:spcPct val="0"/>
              </a:spcBef>
              <a:buFontTx/>
              <a:buNone/>
              <a:defRPr/>
            </a:pPr>
            <a:r>
              <a:rPr lang="ja-JP" altLang="en-US" dirty="0">
                <a:solidFill>
                  <a:srgbClr val="00FF99"/>
                </a:solidFill>
                <a:latin typeface="+mj-ea"/>
                <a:ea typeface="+mj-ea"/>
              </a:rPr>
              <a:t>放射能：</a:t>
            </a:r>
            <a:r>
              <a:rPr lang="en-US" altLang="ja-JP" dirty="0" err="1">
                <a:solidFill>
                  <a:srgbClr val="00FF99"/>
                </a:solidFill>
                <a:latin typeface="+mj-ea"/>
                <a:ea typeface="+mj-ea"/>
              </a:rPr>
              <a:t>Bq</a:t>
            </a:r>
            <a:r>
              <a:rPr lang="ja-JP" altLang="en-US" dirty="0">
                <a:solidFill>
                  <a:srgbClr val="00FF99"/>
                </a:solidFill>
                <a:latin typeface="+mj-ea"/>
                <a:ea typeface="+mj-ea"/>
              </a:rPr>
              <a:t>（ベクレル）</a:t>
            </a:r>
            <a:r>
              <a:rPr lang="ja-JP" altLang="en-US" dirty="0">
                <a:latin typeface="+mj-ea"/>
                <a:ea typeface="+mj-ea"/>
              </a:rPr>
              <a:t>、</a:t>
            </a:r>
            <a:r>
              <a:rPr lang="en-US" altLang="ja-JP" dirty="0">
                <a:latin typeface="+mj-ea"/>
                <a:ea typeface="+mj-ea"/>
              </a:rPr>
              <a:t>Ci</a:t>
            </a:r>
            <a:r>
              <a:rPr lang="ja-JP" altLang="en-US" dirty="0">
                <a:latin typeface="+mj-ea"/>
                <a:ea typeface="+mj-ea"/>
              </a:rPr>
              <a:t>（キューリー）</a:t>
            </a:r>
            <a:endParaRPr lang="en-US" altLang="ja-JP" dirty="0">
              <a:latin typeface="+mj-ea"/>
              <a:ea typeface="+mj-ea"/>
            </a:endParaRPr>
          </a:p>
          <a:p>
            <a:pPr>
              <a:spcBef>
                <a:spcPct val="0"/>
              </a:spcBef>
              <a:buFontTx/>
              <a:buNone/>
              <a:defRPr/>
            </a:pPr>
            <a:r>
              <a:rPr lang="ja-JP" altLang="en-US" dirty="0">
                <a:solidFill>
                  <a:srgbClr val="00FF99"/>
                </a:solidFill>
                <a:latin typeface="+mj-ea"/>
                <a:ea typeface="+mj-ea"/>
              </a:rPr>
              <a:t>線量当量：</a:t>
            </a:r>
            <a:r>
              <a:rPr lang="en-US" altLang="ja-JP" dirty="0" err="1">
                <a:solidFill>
                  <a:srgbClr val="00FF99"/>
                </a:solidFill>
                <a:latin typeface="+mj-ea"/>
                <a:ea typeface="+mj-ea"/>
              </a:rPr>
              <a:t>Sv</a:t>
            </a:r>
            <a:r>
              <a:rPr lang="ja-JP" altLang="en-US" dirty="0">
                <a:solidFill>
                  <a:srgbClr val="00FF99"/>
                </a:solidFill>
                <a:latin typeface="+mj-ea"/>
                <a:ea typeface="+mj-ea"/>
              </a:rPr>
              <a:t>（シーベルト）</a:t>
            </a:r>
            <a:endParaRPr lang="en-US" altLang="ja-JP" dirty="0">
              <a:solidFill>
                <a:srgbClr val="00FF99"/>
              </a:solidFill>
              <a:latin typeface="+mj-ea"/>
              <a:ea typeface="+mj-ea"/>
            </a:endParaRPr>
          </a:p>
          <a:p>
            <a:pPr>
              <a:spcBef>
                <a:spcPct val="0"/>
              </a:spcBef>
              <a:buFontTx/>
              <a:buNone/>
              <a:defRPr/>
            </a:pPr>
            <a:r>
              <a:rPr lang="ja-JP" altLang="en-US" dirty="0">
                <a:latin typeface="+mj-ea"/>
                <a:ea typeface="+mj-ea"/>
              </a:rPr>
              <a:t>電圧：</a:t>
            </a:r>
            <a:r>
              <a:rPr lang="en-US" altLang="ja-JP" dirty="0">
                <a:latin typeface="+mj-ea"/>
                <a:ea typeface="+mj-ea"/>
              </a:rPr>
              <a:t>V</a:t>
            </a:r>
            <a:r>
              <a:rPr lang="ja-JP" altLang="en-US" dirty="0">
                <a:latin typeface="+mj-ea"/>
                <a:ea typeface="+mj-ea"/>
              </a:rPr>
              <a:t>　電力：</a:t>
            </a:r>
            <a:r>
              <a:rPr lang="en-US" altLang="ja-JP" dirty="0">
                <a:latin typeface="+mj-ea"/>
                <a:ea typeface="+mj-ea"/>
              </a:rPr>
              <a:t>W</a:t>
            </a:r>
            <a:r>
              <a:rPr lang="ja-JP" altLang="en-US" dirty="0">
                <a:latin typeface="+mj-ea"/>
                <a:ea typeface="+mj-ea"/>
              </a:rPr>
              <a:t>　照度：</a:t>
            </a:r>
            <a:r>
              <a:rPr lang="en-US" altLang="ja-JP" dirty="0">
                <a:latin typeface="+mj-ea"/>
                <a:ea typeface="+mj-ea"/>
              </a:rPr>
              <a:t>lx</a:t>
            </a:r>
            <a:r>
              <a:rPr lang="ja-JP" altLang="en-US" dirty="0">
                <a:latin typeface="+mj-ea"/>
                <a:ea typeface="+mj-ea"/>
              </a:rPr>
              <a:t>（ルクス）</a:t>
            </a:r>
            <a:endParaRPr lang="en-US" altLang="ja-JP" dirty="0">
              <a:latin typeface="+mj-ea"/>
              <a:ea typeface="+mj-ea"/>
            </a:endParaRPr>
          </a:p>
          <a:p>
            <a:pPr>
              <a:spcBef>
                <a:spcPct val="0"/>
              </a:spcBef>
              <a:buFontTx/>
              <a:buNone/>
              <a:defRPr/>
            </a:pPr>
            <a:r>
              <a:rPr lang="ja-JP" altLang="en-US" dirty="0">
                <a:latin typeface="+mj-ea"/>
                <a:ea typeface="+mj-ea"/>
              </a:rPr>
              <a:t>力：</a:t>
            </a:r>
            <a:r>
              <a:rPr lang="en-US" altLang="ja-JP" dirty="0">
                <a:latin typeface="+mj-ea"/>
                <a:ea typeface="+mj-ea"/>
              </a:rPr>
              <a:t>N</a:t>
            </a:r>
            <a:r>
              <a:rPr lang="ja-JP" altLang="en-US" dirty="0">
                <a:latin typeface="+mj-ea"/>
                <a:ea typeface="+mj-ea"/>
              </a:rPr>
              <a:t>（ニュートン）</a:t>
            </a:r>
          </a:p>
        </p:txBody>
      </p:sp>
      <p:pic>
        <p:nvPicPr>
          <p:cNvPr id="13318" name="図 5">
            <a:extLst>
              <a:ext uri="{FF2B5EF4-FFF2-40B4-BE49-F238E27FC236}">
                <a16:creationId xmlns:a16="http://schemas.microsoft.com/office/drawing/2014/main" id="{28FCE0C7-65DC-4D45-AFE0-676704E028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6">
            <a:extLst>
              <a:ext uri="{FF2B5EF4-FFF2-40B4-BE49-F238E27FC236}">
                <a16:creationId xmlns:a16="http://schemas.microsoft.com/office/drawing/2014/main" id="{0C06CF38-EA25-4590-9E56-7F12B79D935F}"/>
              </a:ext>
            </a:extLst>
          </p:cNvPr>
          <p:cNvSpPr txBox="1">
            <a:spLocks noChangeArrowheads="1"/>
          </p:cNvSpPr>
          <p:nvPr/>
        </p:nvSpPr>
        <p:spPr bwMode="auto">
          <a:xfrm>
            <a:off x="684213" y="549275"/>
            <a:ext cx="7775575" cy="954088"/>
          </a:xfrm>
          <a:prstGeom prst="rect">
            <a:avLst/>
          </a:prstGeom>
          <a:noFill/>
          <a:ln w="12700">
            <a:solidFill>
              <a:schemeClr val="tx1"/>
            </a:solid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defRPr/>
            </a:pPr>
            <a:r>
              <a:rPr lang="ja-JP" altLang="en-US" sz="2800" dirty="0">
                <a:latin typeface="+mj-ea"/>
                <a:ea typeface="+mj-ea"/>
              </a:rPr>
              <a:t>非</a:t>
            </a:r>
            <a:r>
              <a:rPr lang="en-US" altLang="ja-JP" sz="2800" dirty="0">
                <a:latin typeface="+mj-ea"/>
                <a:ea typeface="+mj-ea"/>
              </a:rPr>
              <a:t>SI</a:t>
            </a:r>
            <a:r>
              <a:rPr lang="ja-JP" altLang="en-US" sz="2800" dirty="0">
                <a:latin typeface="+mj-ea"/>
                <a:ea typeface="+mj-ea"/>
              </a:rPr>
              <a:t>単位の中で次の７量は法定計量単位として認められている</a:t>
            </a:r>
          </a:p>
        </p:txBody>
      </p:sp>
      <p:sp>
        <p:nvSpPr>
          <p:cNvPr id="14339" name="テキスト ボックス 7">
            <a:extLst>
              <a:ext uri="{FF2B5EF4-FFF2-40B4-BE49-F238E27FC236}">
                <a16:creationId xmlns:a16="http://schemas.microsoft.com/office/drawing/2014/main" id="{F2A95FAC-34C5-4A10-A86A-37D3D6368843}"/>
              </a:ext>
            </a:extLst>
          </p:cNvPr>
          <p:cNvSpPr txBox="1">
            <a:spLocks noChangeArrowheads="1"/>
          </p:cNvSpPr>
          <p:nvPr/>
        </p:nvSpPr>
        <p:spPr bwMode="auto">
          <a:xfrm>
            <a:off x="665163" y="1874838"/>
            <a:ext cx="7200900" cy="3540125"/>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defRPr/>
            </a:pPr>
            <a:r>
              <a:rPr lang="ja-JP" altLang="en-US" dirty="0">
                <a:latin typeface="+mj-ea"/>
                <a:ea typeface="+mj-ea"/>
              </a:rPr>
              <a:t>①無効電力</a:t>
            </a:r>
            <a:r>
              <a:rPr lang="en-US" altLang="ja-JP" dirty="0">
                <a:latin typeface="+mj-ea"/>
                <a:ea typeface="+mj-ea"/>
              </a:rPr>
              <a:t>:var</a:t>
            </a:r>
            <a:r>
              <a:rPr lang="ja-JP" altLang="en-US" dirty="0">
                <a:latin typeface="+mj-ea"/>
                <a:ea typeface="+mj-ea"/>
              </a:rPr>
              <a:t>　</a:t>
            </a:r>
            <a:endParaRPr lang="en-US" altLang="ja-JP" dirty="0">
              <a:latin typeface="+mj-ea"/>
              <a:ea typeface="+mj-ea"/>
            </a:endParaRPr>
          </a:p>
          <a:p>
            <a:pPr>
              <a:spcBef>
                <a:spcPct val="0"/>
              </a:spcBef>
              <a:buFontTx/>
              <a:buNone/>
              <a:defRPr/>
            </a:pPr>
            <a:r>
              <a:rPr lang="ja-JP" altLang="en-US" dirty="0">
                <a:latin typeface="+mj-ea"/>
                <a:ea typeface="+mj-ea"/>
              </a:rPr>
              <a:t>②皮相電力：</a:t>
            </a:r>
            <a:r>
              <a:rPr lang="en-US" altLang="ja-JP" dirty="0">
                <a:latin typeface="+mj-ea"/>
                <a:ea typeface="+mj-ea"/>
              </a:rPr>
              <a:t>VA</a:t>
            </a:r>
            <a:r>
              <a:rPr lang="ja-JP" altLang="en-US" dirty="0">
                <a:latin typeface="+mj-ea"/>
                <a:ea typeface="+mj-ea"/>
              </a:rPr>
              <a:t>　</a:t>
            </a:r>
            <a:endParaRPr lang="en-US" altLang="ja-JP" dirty="0">
              <a:latin typeface="+mj-ea"/>
              <a:ea typeface="+mj-ea"/>
            </a:endParaRPr>
          </a:p>
          <a:p>
            <a:pPr>
              <a:spcBef>
                <a:spcPct val="0"/>
              </a:spcBef>
              <a:buFontTx/>
              <a:buNone/>
              <a:defRPr/>
            </a:pPr>
            <a:r>
              <a:rPr lang="ja-JP" altLang="en-US" dirty="0">
                <a:latin typeface="+mj-ea"/>
                <a:ea typeface="+mj-ea"/>
              </a:rPr>
              <a:t>③無効電力量：</a:t>
            </a:r>
            <a:r>
              <a:rPr lang="en-US" altLang="ja-JP" dirty="0">
                <a:latin typeface="+mj-ea"/>
                <a:ea typeface="+mj-ea"/>
              </a:rPr>
              <a:t>vars/</a:t>
            </a:r>
            <a:r>
              <a:rPr lang="en-US" altLang="ja-JP" dirty="0" err="1">
                <a:latin typeface="+mj-ea"/>
                <a:ea typeface="+mj-ea"/>
              </a:rPr>
              <a:t>varh</a:t>
            </a:r>
            <a:r>
              <a:rPr lang="ja-JP" altLang="en-US" dirty="0">
                <a:latin typeface="+mj-ea"/>
                <a:ea typeface="+mj-ea"/>
              </a:rPr>
              <a:t>　</a:t>
            </a:r>
            <a:endParaRPr lang="en-US" altLang="ja-JP" dirty="0">
              <a:latin typeface="+mj-ea"/>
              <a:ea typeface="+mj-ea"/>
            </a:endParaRPr>
          </a:p>
          <a:p>
            <a:pPr>
              <a:spcBef>
                <a:spcPct val="0"/>
              </a:spcBef>
              <a:buFontTx/>
              <a:buNone/>
              <a:defRPr/>
            </a:pPr>
            <a:r>
              <a:rPr lang="ja-JP" altLang="en-US" dirty="0">
                <a:latin typeface="+mj-ea"/>
                <a:ea typeface="+mj-ea"/>
              </a:rPr>
              <a:t>④皮相電力量：</a:t>
            </a:r>
            <a:r>
              <a:rPr lang="en-US" altLang="ja-JP" dirty="0">
                <a:latin typeface="+mj-ea"/>
                <a:ea typeface="+mj-ea"/>
              </a:rPr>
              <a:t>V</a:t>
            </a:r>
            <a:r>
              <a:rPr lang="ja-JP" altLang="en-US" dirty="0">
                <a:latin typeface="+mj-ea"/>
                <a:ea typeface="+mj-ea"/>
              </a:rPr>
              <a:t>Ａｓ</a:t>
            </a:r>
            <a:r>
              <a:rPr lang="en-US" altLang="ja-JP" dirty="0">
                <a:latin typeface="+mj-ea"/>
                <a:ea typeface="+mj-ea"/>
              </a:rPr>
              <a:t>/</a:t>
            </a:r>
            <a:r>
              <a:rPr lang="ja-JP" altLang="en-US" dirty="0">
                <a:latin typeface="+mj-ea"/>
                <a:ea typeface="+mj-ea"/>
              </a:rPr>
              <a:t>ＶＡｈ</a:t>
            </a:r>
            <a:endParaRPr lang="en-US" altLang="ja-JP" dirty="0">
              <a:latin typeface="+mj-ea"/>
              <a:ea typeface="+mj-ea"/>
            </a:endParaRPr>
          </a:p>
          <a:p>
            <a:pPr>
              <a:spcBef>
                <a:spcPct val="0"/>
              </a:spcBef>
              <a:buFontTx/>
              <a:buNone/>
              <a:defRPr/>
            </a:pPr>
            <a:r>
              <a:rPr lang="ja-JP" altLang="en-US" dirty="0">
                <a:latin typeface="+mj-ea"/>
                <a:ea typeface="+mj-ea"/>
              </a:rPr>
              <a:t>⑤電磁波の減衰量：ｄＢ　</a:t>
            </a:r>
            <a:endParaRPr lang="en-US" altLang="ja-JP" dirty="0">
              <a:latin typeface="+mj-ea"/>
              <a:ea typeface="+mj-ea"/>
            </a:endParaRPr>
          </a:p>
          <a:p>
            <a:pPr>
              <a:spcBef>
                <a:spcPct val="0"/>
              </a:spcBef>
              <a:buFontTx/>
              <a:buNone/>
              <a:defRPr/>
            </a:pPr>
            <a:r>
              <a:rPr lang="ja-JP" altLang="en-US" dirty="0">
                <a:solidFill>
                  <a:schemeClr val="tx2"/>
                </a:solidFill>
                <a:latin typeface="+mj-ea"/>
                <a:ea typeface="+mj-ea"/>
              </a:rPr>
              <a:t>⑥音圧レベル：ｄＢ</a:t>
            </a:r>
            <a:endParaRPr lang="en-US" altLang="ja-JP" dirty="0">
              <a:solidFill>
                <a:schemeClr val="tx2"/>
              </a:solidFill>
              <a:latin typeface="+mj-ea"/>
              <a:ea typeface="+mj-ea"/>
            </a:endParaRPr>
          </a:p>
          <a:p>
            <a:pPr>
              <a:spcBef>
                <a:spcPct val="0"/>
              </a:spcBef>
              <a:buFontTx/>
              <a:buNone/>
              <a:defRPr/>
            </a:pPr>
            <a:r>
              <a:rPr lang="ja-JP" altLang="en-US" dirty="0">
                <a:solidFill>
                  <a:schemeClr val="tx2"/>
                </a:solidFill>
                <a:latin typeface="+mj-ea"/>
                <a:ea typeface="+mj-ea"/>
              </a:rPr>
              <a:t>⑦振動加速度レベル：ｄＢ</a:t>
            </a:r>
          </a:p>
        </p:txBody>
      </p:sp>
      <p:pic>
        <p:nvPicPr>
          <p:cNvPr id="14340" name="図 4">
            <a:extLst>
              <a:ext uri="{FF2B5EF4-FFF2-40B4-BE49-F238E27FC236}">
                <a16:creationId xmlns:a16="http://schemas.microsoft.com/office/drawing/2014/main" id="{D973361F-6F0C-44A5-A7CE-F9FEF30675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8F511763-F3C4-4A18-BFAA-DE0ACFBA14BB}"/>
              </a:ext>
            </a:extLst>
          </p:cNvPr>
          <p:cNvGraphicFramePr>
            <a:graphicFrameLocks noGrp="1"/>
          </p:cNvGraphicFramePr>
          <p:nvPr/>
        </p:nvGraphicFramePr>
        <p:xfrm>
          <a:off x="660400" y="620713"/>
          <a:ext cx="7872413" cy="5851584"/>
        </p:xfrm>
        <a:graphic>
          <a:graphicData uri="http://schemas.openxmlformats.org/drawingml/2006/table">
            <a:tbl>
              <a:tblPr firstRow="1" bandRow="1">
                <a:tableStyleId>{5C22544A-7EE6-4342-B048-85BDC9FD1C3A}</a:tableStyleId>
              </a:tblPr>
              <a:tblGrid>
                <a:gridCol w="1792429">
                  <a:extLst>
                    <a:ext uri="{9D8B030D-6E8A-4147-A177-3AD203B41FA5}">
                      <a16:colId xmlns:a16="http://schemas.microsoft.com/office/drawing/2014/main" val="20000"/>
                    </a:ext>
                  </a:extLst>
                </a:gridCol>
                <a:gridCol w="3273131">
                  <a:extLst>
                    <a:ext uri="{9D8B030D-6E8A-4147-A177-3AD203B41FA5}">
                      <a16:colId xmlns:a16="http://schemas.microsoft.com/office/drawing/2014/main" val="20001"/>
                    </a:ext>
                  </a:extLst>
                </a:gridCol>
                <a:gridCol w="2806853">
                  <a:extLst>
                    <a:ext uri="{9D8B030D-6E8A-4147-A177-3AD203B41FA5}">
                      <a16:colId xmlns:a16="http://schemas.microsoft.com/office/drawing/2014/main" val="20002"/>
                    </a:ext>
                  </a:extLst>
                </a:gridCol>
              </a:tblGrid>
              <a:tr h="822904">
                <a:tc>
                  <a:txBody>
                    <a:bodyPr/>
                    <a:lstStyle/>
                    <a:p>
                      <a:pPr algn="ctr"/>
                      <a:r>
                        <a:rPr lang="ja-JP" altLang="en-US" sz="2400" b="1" dirty="0">
                          <a:solidFill>
                            <a:schemeClr val="tx1"/>
                          </a:solidFill>
                          <a:latin typeface="+mj-ea"/>
                          <a:ea typeface="+mj-ea"/>
                        </a:rPr>
                        <a:t>接頭語</a:t>
                      </a:r>
                      <a:endParaRPr kumimoji="1" lang="ja-JP" altLang="en-US" sz="2400" b="1" dirty="0">
                        <a:solidFill>
                          <a:schemeClr val="tx1"/>
                        </a:solidFill>
                        <a:latin typeface="+mj-ea"/>
                        <a:ea typeface="+mj-ea"/>
                      </a:endParaRPr>
                    </a:p>
                  </a:txBody>
                  <a:tcPr marL="91438" marR="91438" marT="45696" marB="45696">
                    <a:lnB w="12700" cap="flat" cmpd="sng" algn="ctr">
                      <a:solidFill>
                        <a:schemeClr val="tx1"/>
                      </a:solidFill>
                      <a:prstDash val="solid"/>
                      <a:round/>
                      <a:headEnd type="none" w="med" len="med"/>
                      <a:tailEnd type="none" w="med" len="med"/>
                    </a:lnB>
                    <a:noFill/>
                  </a:tcPr>
                </a:tc>
                <a:tc>
                  <a:txBody>
                    <a:bodyPr/>
                    <a:lstStyle/>
                    <a:p>
                      <a:pPr algn="ctr"/>
                      <a:r>
                        <a:rPr lang="ja-JP" altLang="en-US" sz="2400" b="1" dirty="0">
                          <a:solidFill>
                            <a:schemeClr val="tx1"/>
                          </a:solidFill>
                          <a:latin typeface="+mj-ea"/>
                          <a:ea typeface="+mj-ea"/>
                        </a:rPr>
                        <a:t>接頭語が表す乗数</a:t>
                      </a:r>
                      <a:endParaRPr kumimoji="1" lang="ja-JP" altLang="en-US" sz="2400" b="1" dirty="0">
                        <a:solidFill>
                          <a:schemeClr val="tx1"/>
                        </a:solidFill>
                        <a:latin typeface="+mj-ea"/>
                        <a:ea typeface="+mj-ea"/>
                      </a:endParaRPr>
                    </a:p>
                  </a:txBody>
                  <a:tcPr marL="91438" marR="91438" marT="45696" marB="45696">
                    <a:lnB w="12700" cap="flat" cmpd="sng" algn="ctr">
                      <a:solidFill>
                        <a:schemeClr val="tx1"/>
                      </a:solidFill>
                      <a:prstDash val="solid"/>
                      <a:round/>
                      <a:headEnd type="none" w="med" len="med"/>
                      <a:tailEnd type="none" w="med" len="med"/>
                    </a:lnB>
                    <a:noFill/>
                  </a:tcPr>
                </a:tc>
                <a:tc>
                  <a:txBody>
                    <a:bodyPr/>
                    <a:lstStyle/>
                    <a:p>
                      <a:pPr algn="ctr"/>
                      <a:r>
                        <a:rPr lang="ja-JP" altLang="en-US" sz="2400" b="1" dirty="0">
                          <a:solidFill>
                            <a:schemeClr val="tx1"/>
                          </a:solidFill>
                          <a:latin typeface="+mj-ea"/>
                          <a:ea typeface="+mj-ea"/>
                        </a:rPr>
                        <a:t>標準となるべき</a:t>
                      </a:r>
                      <a:endParaRPr lang="en-US" altLang="ja-JP" sz="2400" b="1" dirty="0">
                        <a:solidFill>
                          <a:schemeClr val="tx1"/>
                        </a:solidFill>
                        <a:latin typeface="+mj-ea"/>
                        <a:ea typeface="+mj-ea"/>
                      </a:endParaRPr>
                    </a:p>
                    <a:p>
                      <a:pPr algn="ctr"/>
                      <a:r>
                        <a:rPr lang="ja-JP" altLang="en-US" sz="2400" b="1" dirty="0">
                          <a:solidFill>
                            <a:schemeClr val="tx1"/>
                          </a:solidFill>
                          <a:latin typeface="+mj-ea"/>
                          <a:ea typeface="+mj-ea"/>
                        </a:rPr>
                        <a:t>単位記号</a:t>
                      </a:r>
                      <a:endParaRPr kumimoji="1" lang="ja-JP" altLang="en-US" sz="2400" b="1" dirty="0">
                        <a:solidFill>
                          <a:schemeClr val="tx1"/>
                        </a:solidFill>
                        <a:latin typeface="+mj-ea"/>
                        <a:ea typeface="+mj-ea"/>
                      </a:endParaRPr>
                    </a:p>
                  </a:txBody>
                  <a:tcPr marL="91438" marR="91438" marT="45696" marB="45696">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57147">
                <a:tc>
                  <a:txBody>
                    <a:bodyPr/>
                    <a:lstStyle/>
                    <a:p>
                      <a:pPr algn="ctr"/>
                      <a:r>
                        <a:rPr lang="ja-JP" altLang="en-US" sz="2400" b="1" dirty="0">
                          <a:solidFill>
                            <a:schemeClr val="tx1"/>
                          </a:solidFill>
                          <a:latin typeface="+mj-ea"/>
                          <a:ea typeface="+mj-ea"/>
                        </a:rPr>
                        <a:t>ギガ</a:t>
                      </a:r>
                      <a:endParaRPr kumimoji="1" lang="ja-JP" altLang="en-US" sz="2400" b="1" dirty="0">
                        <a:solidFill>
                          <a:schemeClr val="tx1"/>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noFill/>
                  </a:tcPr>
                </a:tc>
                <a:tc>
                  <a:txBody>
                    <a:bodyPr/>
                    <a:lstStyle/>
                    <a:p>
                      <a:pPr algn="ctr"/>
                      <a:r>
                        <a:rPr lang="ja-JP" altLang="en-US" sz="2400" b="1" dirty="0">
                          <a:solidFill>
                            <a:schemeClr val="tx1"/>
                          </a:solidFill>
                          <a:latin typeface="+mj-ea"/>
                          <a:ea typeface="+mj-ea"/>
                        </a:rPr>
                        <a:t>十の九乗</a:t>
                      </a:r>
                      <a:endParaRPr kumimoji="1" lang="ja-JP" altLang="en-US" sz="2400" b="1" dirty="0">
                        <a:solidFill>
                          <a:schemeClr val="tx1"/>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noFill/>
                  </a:tcPr>
                </a:tc>
                <a:tc>
                  <a:txBody>
                    <a:bodyPr/>
                    <a:lstStyle/>
                    <a:p>
                      <a:pPr algn="ctr"/>
                      <a:r>
                        <a:rPr kumimoji="1" lang="en-US" altLang="ja-JP" sz="2400" b="1" dirty="0">
                          <a:solidFill>
                            <a:schemeClr val="tx1"/>
                          </a:solidFill>
                          <a:latin typeface="+mj-ea"/>
                          <a:ea typeface="+mj-ea"/>
                        </a:rPr>
                        <a:t>G</a:t>
                      </a:r>
                      <a:endParaRPr kumimoji="1" lang="ja-JP" altLang="en-US" sz="2400" b="1" dirty="0">
                        <a:solidFill>
                          <a:schemeClr val="tx1"/>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457147">
                <a:tc>
                  <a:txBody>
                    <a:bodyPr/>
                    <a:lstStyle/>
                    <a:p>
                      <a:pPr algn="ctr"/>
                      <a:r>
                        <a:rPr lang="ja-JP" altLang="en-US" sz="2400" b="1" dirty="0">
                          <a:solidFill>
                            <a:schemeClr val="tx1"/>
                          </a:solidFill>
                          <a:latin typeface="+mj-ea"/>
                          <a:ea typeface="+mj-ea"/>
                        </a:rPr>
                        <a:t>メガ</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lang="ja-JP" altLang="en-US" sz="2400" b="1" dirty="0">
                          <a:solidFill>
                            <a:schemeClr val="tx1"/>
                          </a:solidFill>
                          <a:latin typeface="+mj-ea"/>
                          <a:ea typeface="+mj-ea"/>
                        </a:rPr>
                        <a:t>十の六乗</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kumimoji="1" lang="en-US" altLang="ja-JP" sz="2400" b="1" dirty="0">
                          <a:solidFill>
                            <a:schemeClr val="tx1"/>
                          </a:solidFill>
                          <a:latin typeface="+mj-ea"/>
                          <a:ea typeface="+mj-ea"/>
                        </a:rPr>
                        <a:t>M</a:t>
                      </a:r>
                      <a:endParaRPr kumimoji="1" lang="ja-JP" altLang="en-US" sz="2400" b="1" dirty="0">
                        <a:solidFill>
                          <a:schemeClr val="tx1"/>
                        </a:solidFill>
                        <a:latin typeface="+mj-ea"/>
                        <a:ea typeface="+mj-ea"/>
                      </a:endParaRPr>
                    </a:p>
                  </a:txBody>
                  <a:tcPr marL="91438" marR="91438" marT="45696" marB="45696">
                    <a:noFill/>
                  </a:tcPr>
                </a:tc>
                <a:extLst>
                  <a:ext uri="{0D108BD9-81ED-4DB2-BD59-A6C34878D82A}">
                    <a16:rowId xmlns:a16="http://schemas.microsoft.com/office/drawing/2014/main" val="10002"/>
                  </a:ext>
                </a:extLst>
              </a:tr>
              <a:tr h="457147">
                <a:tc>
                  <a:txBody>
                    <a:bodyPr/>
                    <a:lstStyle/>
                    <a:p>
                      <a:pPr algn="ctr"/>
                      <a:r>
                        <a:rPr lang="ja-JP" altLang="en-US" sz="2400" b="1" dirty="0">
                          <a:solidFill>
                            <a:schemeClr val="tx1"/>
                          </a:solidFill>
                          <a:latin typeface="+mj-ea"/>
                          <a:ea typeface="+mj-ea"/>
                        </a:rPr>
                        <a:t>キロ</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lang="ja-JP" altLang="en-US" sz="2400" b="1" dirty="0">
                          <a:solidFill>
                            <a:schemeClr val="tx1"/>
                          </a:solidFill>
                          <a:latin typeface="+mj-ea"/>
                          <a:ea typeface="+mj-ea"/>
                        </a:rPr>
                        <a:t>十の三乗</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kumimoji="1" lang="en-US" altLang="ja-JP" sz="2400" b="1" dirty="0">
                          <a:solidFill>
                            <a:schemeClr val="tx1"/>
                          </a:solidFill>
                          <a:latin typeface="+mj-ea"/>
                          <a:ea typeface="+mj-ea"/>
                        </a:rPr>
                        <a:t>k</a:t>
                      </a:r>
                      <a:endParaRPr kumimoji="1" lang="ja-JP" altLang="en-US" sz="2400" b="1" dirty="0">
                        <a:solidFill>
                          <a:schemeClr val="tx1"/>
                        </a:solidFill>
                        <a:latin typeface="+mj-ea"/>
                        <a:ea typeface="+mj-ea"/>
                      </a:endParaRPr>
                    </a:p>
                  </a:txBody>
                  <a:tcPr marL="91438" marR="91438" marT="45696" marB="45696">
                    <a:noFill/>
                  </a:tcPr>
                </a:tc>
                <a:extLst>
                  <a:ext uri="{0D108BD9-81ED-4DB2-BD59-A6C34878D82A}">
                    <a16:rowId xmlns:a16="http://schemas.microsoft.com/office/drawing/2014/main" val="10003"/>
                  </a:ext>
                </a:extLst>
              </a:tr>
              <a:tr h="457147">
                <a:tc>
                  <a:txBody>
                    <a:bodyPr/>
                    <a:lstStyle/>
                    <a:p>
                      <a:pPr algn="ctr"/>
                      <a:r>
                        <a:rPr lang="ja-JP" altLang="en-US" sz="2400" b="1" dirty="0">
                          <a:solidFill>
                            <a:schemeClr val="tx1"/>
                          </a:solidFill>
                          <a:latin typeface="+mj-ea"/>
                          <a:ea typeface="+mj-ea"/>
                        </a:rPr>
                        <a:t>ヘクト</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lang="ja-JP" altLang="en-US" sz="2400" b="1" dirty="0">
                          <a:solidFill>
                            <a:schemeClr val="tx1"/>
                          </a:solidFill>
                          <a:latin typeface="+mj-ea"/>
                          <a:ea typeface="+mj-ea"/>
                        </a:rPr>
                        <a:t>十の二乗</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kumimoji="1" lang="en-US" altLang="ja-JP" sz="2400" b="1" dirty="0">
                          <a:solidFill>
                            <a:schemeClr val="tx1"/>
                          </a:solidFill>
                          <a:latin typeface="+mj-ea"/>
                          <a:ea typeface="+mj-ea"/>
                        </a:rPr>
                        <a:t>h</a:t>
                      </a:r>
                      <a:endParaRPr kumimoji="1" lang="ja-JP" altLang="en-US" sz="2400" b="1" dirty="0">
                        <a:solidFill>
                          <a:schemeClr val="tx1"/>
                        </a:solidFill>
                        <a:latin typeface="+mj-ea"/>
                        <a:ea typeface="+mj-ea"/>
                      </a:endParaRPr>
                    </a:p>
                  </a:txBody>
                  <a:tcPr marL="91438" marR="91438" marT="45696" marB="45696">
                    <a:noFill/>
                  </a:tcPr>
                </a:tc>
                <a:extLst>
                  <a:ext uri="{0D108BD9-81ED-4DB2-BD59-A6C34878D82A}">
                    <a16:rowId xmlns:a16="http://schemas.microsoft.com/office/drawing/2014/main" val="10004"/>
                  </a:ext>
                </a:extLst>
              </a:tr>
              <a:tr h="457147">
                <a:tc>
                  <a:txBody>
                    <a:bodyPr/>
                    <a:lstStyle/>
                    <a:p>
                      <a:pPr algn="ctr"/>
                      <a:r>
                        <a:rPr lang="ja-JP" altLang="en-US" sz="2400" b="1" dirty="0">
                          <a:solidFill>
                            <a:schemeClr val="tx1"/>
                          </a:solidFill>
                          <a:latin typeface="+mj-ea"/>
                          <a:ea typeface="+mj-ea"/>
                        </a:rPr>
                        <a:t>デカ</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lang="ja-JP" altLang="en-US" sz="2400" b="1" dirty="0">
                          <a:solidFill>
                            <a:schemeClr val="tx1"/>
                          </a:solidFill>
                          <a:latin typeface="+mj-ea"/>
                          <a:ea typeface="+mj-ea"/>
                        </a:rPr>
                        <a:t>十</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kumimoji="1" lang="en-US" altLang="ja-JP" sz="2400" b="1" dirty="0">
                          <a:solidFill>
                            <a:schemeClr val="tx1"/>
                          </a:solidFill>
                          <a:latin typeface="+mj-ea"/>
                          <a:ea typeface="+mj-ea"/>
                        </a:rPr>
                        <a:t>da</a:t>
                      </a:r>
                      <a:endParaRPr kumimoji="1" lang="ja-JP" altLang="en-US" sz="2400" b="1" dirty="0">
                        <a:solidFill>
                          <a:schemeClr val="tx1"/>
                        </a:solidFill>
                        <a:latin typeface="+mj-ea"/>
                        <a:ea typeface="+mj-ea"/>
                      </a:endParaRPr>
                    </a:p>
                  </a:txBody>
                  <a:tcPr marL="91438" marR="91438" marT="45696" marB="45696">
                    <a:noFill/>
                  </a:tcPr>
                </a:tc>
                <a:extLst>
                  <a:ext uri="{0D108BD9-81ED-4DB2-BD59-A6C34878D82A}">
                    <a16:rowId xmlns:a16="http://schemas.microsoft.com/office/drawing/2014/main" val="10005"/>
                  </a:ext>
                </a:extLst>
              </a:tr>
              <a:tr h="457147">
                <a:tc>
                  <a:txBody>
                    <a:bodyPr/>
                    <a:lstStyle/>
                    <a:p>
                      <a:pPr algn="ctr"/>
                      <a:r>
                        <a:rPr lang="ja-JP" altLang="en-US" sz="2400" b="1" dirty="0">
                          <a:solidFill>
                            <a:schemeClr val="tx1"/>
                          </a:solidFill>
                          <a:latin typeface="+mj-ea"/>
                          <a:ea typeface="+mj-ea"/>
                        </a:rPr>
                        <a:t>デシ</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lang="ja-JP" altLang="en-US" sz="2400" b="1" dirty="0">
                          <a:solidFill>
                            <a:schemeClr val="tx1"/>
                          </a:solidFill>
                          <a:latin typeface="+mj-ea"/>
                          <a:ea typeface="+mj-ea"/>
                        </a:rPr>
                        <a:t>十分の一</a:t>
                      </a:r>
                      <a:endParaRPr kumimoji="1" lang="ja-JP" altLang="en-US" sz="2400" b="1" dirty="0">
                        <a:solidFill>
                          <a:schemeClr val="tx1"/>
                        </a:solidFill>
                        <a:latin typeface="+mj-ea"/>
                        <a:ea typeface="+mj-ea"/>
                      </a:endParaRPr>
                    </a:p>
                  </a:txBody>
                  <a:tcPr marL="91438" marR="91438" marT="45696" marB="45696">
                    <a:noFill/>
                  </a:tcPr>
                </a:tc>
                <a:tc>
                  <a:txBody>
                    <a:bodyPr/>
                    <a:lstStyle/>
                    <a:p>
                      <a:pPr algn="ctr"/>
                      <a:r>
                        <a:rPr kumimoji="1" lang="en-US" altLang="ja-JP" sz="2400" b="1" dirty="0">
                          <a:solidFill>
                            <a:schemeClr val="tx1"/>
                          </a:solidFill>
                          <a:latin typeface="+mj-ea"/>
                          <a:ea typeface="+mj-ea"/>
                        </a:rPr>
                        <a:t>d</a:t>
                      </a:r>
                      <a:endParaRPr kumimoji="1" lang="ja-JP" altLang="en-US" sz="2400" b="1" dirty="0">
                        <a:solidFill>
                          <a:schemeClr val="tx1"/>
                        </a:solidFill>
                        <a:latin typeface="+mj-ea"/>
                        <a:ea typeface="+mj-ea"/>
                      </a:endParaRPr>
                    </a:p>
                  </a:txBody>
                  <a:tcPr marL="91438" marR="91438" marT="45696" marB="45696">
                    <a:noFill/>
                  </a:tcPr>
                </a:tc>
                <a:extLst>
                  <a:ext uri="{0D108BD9-81ED-4DB2-BD59-A6C34878D82A}">
                    <a16:rowId xmlns:a16="http://schemas.microsoft.com/office/drawing/2014/main" val="10006"/>
                  </a:ext>
                </a:extLst>
              </a:tr>
              <a:tr h="457147">
                <a:tc>
                  <a:txBody>
                    <a:bodyPr/>
                    <a:lstStyle/>
                    <a:p>
                      <a:pPr algn="ctr"/>
                      <a:r>
                        <a:rPr lang="ja-JP" altLang="en-US" sz="2400" b="1" dirty="0">
                          <a:solidFill>
                            <a:schemeClr val="tx1"/>
                          </a:solidFill>
                          <a:latin typeface="+mj-ea"/>
                          <a:ea typeface="+mj-ea"/>
                        </a:rPr>
                        <a:t>センチ</a:t>
                      </a:r>
                      <a:endParaRPr kumimoji="1" lang="ja-JP" altLang="en-US" sz="2400" b="1" dirty="0">
                        <a:solidFill>
                          <a:schemeClr val="tx1"/>
                        </a:solidFill>
                        <a:latin typeface="+mj-ea"/>
                        <a:ea typeface="+mj-ea"/>
                      </a:endParaRPr>
                    </a:p>
                  </a:txBody>
                  <a:tcPr marL="91438" marR="91438" marT="45696" marB="45696">
                    <a:lnB w="12700" cap="flat" cmpd="sng" algn="ctr">
                      <a:solidFill>
                        <a:schemeClr val="tx1"/>
                      </a:solidFill>
                      <a:prstDash val="solid"/>
                      <a:round/>
                      <a:headEnd type="none" w="med" len="med"/>
                      <a:tailEnd type="none" w="med" len="med"/>
                    </a:lnB>
                    <a:noFill/>
                  </a:tcPr>
                </a:tc>
                <a:tc>
                  <a:txBody>
                    <a:bodyPr/>
                    <a:lstStyle/>
                    <a:p>
                      <a:pPr algn="ctr"/>
                      <a:r>
                        <a:rPr lang="ja-JP" altLang="en-US" sz="2400" b="1" dirty="0">
                          <a:solidFill>
                            <a:schemeClr val="tx1"/>
                          </a:solidFill>
                          <a:latin typeface="+mj-ea"/>
                          <a:ea typeface="+mj-ea"/>
                        </a:rPr>
                        <a:t>十の二乗分の一</a:t>
                      </a:r>
                      <a:endParaRPr kumimoji="1" lang="ja-JP" altLang="en-US" sz="2400" b="1" dirty="0">
                        <a:solidFill>
                          <a:schemeClr val="tx1"/>
                        </a:solidFill>
                        <a:latin typeface="+mj-ea"/>
                        <a:ea typeface="+mj-ea"/>
                      </a:endParaRPr>
                    </a:p>
                  </a:txBody>
                  <a:tcPr marL="91438" marR="91438" marT="45696" marB="45696">
                    <a:lnB w="12700" cap="flat" cmpd="sng" algn="ctr">
                      <a:solidFill>
                        <a:schemeClr val="tx1"/>
                      </a:solidFill>
                      <a:prstDash val="solid"/>
                      <a:round/>
                      <a:headEnd type="none" w="med" len="med"/>
                      <a:tailEnd type="none" w="med" len="med"/>
                    </a:lnB>
                    <a:noFill/>
                  </a:tcPr>
                </a:tc>
                <a:tc>
                  <a:txBody>
                    <a:bodyPr/>
                    <a:lstStyle/>
                    <a:p>
                      <a:pPr algn="ctr"/>
                      <a:r>
                        <a:rPr kumimoji="1" lang="ja-JP" altLang="en-US" sz="2400" b="1" dirty="0">
                          <a:solidFill>
                            <a:schemeClr val="tx1"/>
                          </a:solidFill>
                          <a:latin typeface="+mj-ea"/>
                          <a:ea typeface="+mj-ea"/>
                        </a:rPr>
                        <a:t>ｃ</a:t>
                      </a:r>
                    </a:p>
                  </a:txBody>
                  <a:tcPr marL="91438" marR="91438" marT="45696" marB="45696">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457147">
                <a:tc>
                  <a:txBody>
                    <a:bodyPr/>
                    <a:lstStyle/>
                    <a:p>
                      <a:pPr algn="ctr"/>
                      <a:r>
                        <a:rPr lang="ja-JP" altLang="en-US" sz="2400" b="1" dirty="0">
                          <a:solidFill>
                            <a:schemeClr val="tx2"/>
                          </a:solidFill>
                          <a:latin typeface="+mj-ea"/>
                          <a:ea typeface="+mj-ea"/>
                        </a:rPr>
                        <a:t>ミリ</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2400" b="1" dirty="0">
                          <a:solidFill>
                            <a:schemeClr val="tx2"/>
                          </a:solidFill>
                          <a:latin typeface="+mj-ea"/>
                          <a:ea typeface="+mj-ea"/>
                        </a:rPr>
                        <a:t>十の三乗分の一</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b="1" dirty="0">
                          <a:solidFill>
                            <a:schemeClr val="tx2"/>
                          </a:solidFill>
                          <a:latin typeface="+mj-ea"/>
                          <a:ea typeface="+mj-ea"/>
                        </a:rPr>
                        <a:t>m</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457147">
                <a:tc>
                  <a:txBody>
                    <a:bodyPr/>
                    <a:lstStyle/>
                    <a:p>
                      <a:pPr algn="ctr"/>
                      <a:r>
                        <a:rPr lang="ja-JP" altLang="en-US" sz="2400" b="1" dirty="0">
                          <a:solidFill>
                            <a:schemeClr val="tx2"/>
                          </a:solidFill>
                          <a:latin typeface="+mj-ea"/>
                          <a:ea typeface="+mj-ea"/>
                        </a:rPr>
                        <a:t>マイクロ</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2400" b="1" dirty="0">
                          <a:solidFill>
                            <a:schemeClr val="tx2"/>
                          </a:solidFill>
                          <a:latin typeface="+mj-ea"/>
                          <a:ea typeface="+mj-ea"/>
                        </a:rPr>
                        <a:t>十の六乗分の一</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b="1" dirty="0">
                          <a:solidFill>
                            <a:schemeClr val="tx2"/>
                          </a:solidFill>
                          <a:latin typeface="+mj-ea"/>
                          <a:ea typeface="+mj-ea"/>
                        </a:rPr>
                        <a:t>µ</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457147">
                <a:tc>
                  <a:txBody>
                    <a:bodyPr/>
                    <a:lstStyle/>
                    <a:p>
                      <a:pPr algn="ctr"/>
                      <a:r>
                        <a:rPr lang="ja-JP" altLang="en-US" sz="2400" b="1" dirty="0">
                          <a:solidFill>
                            <a:schemeClr val="tx2"/>
                          </a:solidFill>
                          <a:latin typeface="+mj-ea"/>
                          <a:ea typeface="+mj-ea"/>
                        </a:rPr>
                        <a:t>ナノ</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2400" b="1" dirty="0">
                          <a:solidFill>
                            <a:schemeClr val="tx2"/>
                          </a:solidFill>
                          <a:latin typeface="+mj-ea"/>
                          <a:ea typeface="+mj-ea"/>
                        </a:rPr>
                        <a:t>十の九乗分の一</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400" b="1" dirty="0">
                          <a:solidFill>
                            <a:schemeClr val="tx2"/>
                          </a:solidFill>
                          <a:latin typeface="+mj-ea"/>
                          <a:ea typeface="+mj-ea"/>
                        </a:rPr>
                        <a:t>n</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r h="457147">
                <a:tc>
                  <a:txBody>
                    <a:bodyPr/>
                    <a:lstStyle/>
                    <a:p>
                      <a:pPr algn="ctr"/>
                      <a:r>
                        <a:rPr lang="ja-JP" altLang="en-US" sz="2400" b="1" dirty="0">
                          <a:solidFill>
                            <a:schemeClr val="tx2"/>
                          </a:solidFill>
                          <a:latin typeface="+mj-ea"/>
                          <a:ea typeface="+mj-ea"/>
                        </a:rPr>
                        <a:t>ピコ</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noFill/>
                  </a:tcPr>
                </a:tc>
                <a:tc>
                  <a:txBody>
                    <a:bodyPr/>
                    <a:lstStyle/>
                    <a:p>
                      <a:pPr algn="ctr"/>
                      <a:r>
                        <a:rPr lang="ja-JP" altLang="en-US" sz="2400" b="1" dirty="0">
                          <a:solidFill>
                            <a:schemeClr val="tx2"/>
                          </a:solidFill>
                          <a:latin typeface="+mj-ea"/>
                          <a:ea typeface="+mj-ea"/>
                        </a:rPr>
                        <a:t>十の十二乗分の一</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noFill/>
                  </a:tcPr>
                </a:tc>
                <a:tc>
                  <a:txBody>
                    <a:bodyPr/>
                    <a:lstStyle/>
                    <a:p>
                      <a:pPr algn="ctr"/>
                      <a:r>
                        <a:rPr kumimoji="1" lang="en-US" altLang="ja-JP" sz="2400" b="1" dirty="0">
                          <a:solidFill>
                            <a:schemeClr val="tx2"/>
                          </a:solidFill>
                          <a:latin typeface="+mj-ea"/>
                          <a:ea typeface="+mj-ea"/>
                        </a:rPr>
                        <a:t>p</a:t>
                      </a:r>
                      <a:endParaRPr kumimoji="1" lang="ja-JP" altLang="en-US" sz="2400" b="1" dirty="0">
                        <a:solidFill>
                          <a:schemeClr val="tx2"/>
                        </a:solidFill>
                        <a:latin typeface="+mj-ea"/>
                        <a:ea typeface="+mj-ea"/>
                      </a:endParaRPr>
                    </a:p>
                  </a:txBody>
                  <a:tcPr marL="91438" marR="91438" marT="45696" marB="45696">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11"/>
                  </a:ext>
                </a:extLst>
              </a:tr>
            </a:tbl>
          </a:graphicData>
        </a:graphic>
      </p:graphicFrame>
      <p:sp>
        <p:nvSpPr>
          <p:cNvPr id="6" name="テキスト ボックス 6">
            <a:extLst>
              <a:ext uri="{FF2B5EF4-FFF2-40B4-BE49-F238E27FC236}">
                <a16:creationId xmlns:a16="http://schemas.microsoft.com/office/drawing/2014/main" id="{8B50EE5A-3988-4893-8132-9A9CEFE6A7BA}"/>
              </a:ext>
            </a:extLst>
          </p:cNvPr>
          <p:cNvSpPr txBox="1">
            <a:spLocks noChangeArrowheads="1"/>
          </p:cNvSpPr>
          <p:nvPr/>
        </p:nvSpPr>
        <p:spPr bwMode="auto">
          <a:xfrm>
            <a:off x="539750" y="47625"/>
            <a:ext cx="7777163" cy="5842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defRPr/>
            </a:pPr>
            <a:r>
              <a:rPr lang="ja-JP" altLang="en-US" dirty="0">
                <a:solidFill>
                  <a:schemeClr val="accent1"/>
                </a:solidFill>
                <a:latin typeface="+mj-ea"/>
                <a:ea typeface="+mj-ea"/>
              </a:rPr>
              <a:t>計量単位と組み合わせて使用する接頭語</a:t>
            </a:r>
          </a:p>
        </p:txBody>
      </p:sp>
      <p:sp>
        <p:nvSpPr>
          <p:cNvPr id="2" name="吹き出し: 四角形 1">
            <a:extLst>
              <a:ext uri="{FF2B5EF4-FFF2-40B4-BE49-F238E27FC236}">
                <a16:creationId xmlns:a16="http://schemas.microsoft.com/office/drawing/2014/main" id="{94C96296-462B-4679-9956-CD41D0F005AA}"/>
              </a:ext>
            </a:extLst>
          </p:cNvPr>
          <p:cNvSpPr/>
          <p:nvPr/>
        </p:nvSpPr>
        <p:spPr bwMode="auto">
          <a:xfrm>
            <a:off x="1377950" y="1570038"/>
            <a:ext cx="5715000" cy="2435225"/>
          </a:xfrm>
          <a:prstGeom prst="wedgeRectCallout">
            <a:avLst>
              <a:gd name="adj1" fmla="val 45549"/>
              <a:gd name="adj2" fmla="val 79235"/>
            </a:avLst>
          </a:prstGeom>
          <a:solidFill>
            <a:schemeClr val="bg1">
              <a:lumMod val="60000"/>
              <a:lumOff val="40000"/>
            </a:schemeClr>
          </a:solidFill>
          <a:ln>
            <a:noFill/>
          </a:ln>
          <a:effectLst/>
        </p:spPr>
        <p:txBody>
          <a:bodyPr/>
          <a:lstStyle/>
          <a:p>
            <a:pPr eaLnBrk="1" hangingPunct="1">
              <a:lnSpc>
                <a:spcPct val="90000"/>
              </a:lnSpc>
              <a:spcBef>
                <a:spcPct val="20000"/>
              </a:spcBef>
              <a:defRPr/>
            </a:pPr>
            <a:r>
              <a:rPr lang="en-US" altLang="ja-JP" sz="3600" dirty="0"/>
              <a:t>SI</a:t>
            </a:r>
            <a:r>
              <a:rPr lang="ja-JP" altLang="en-US" sz="3600" dirty="0"/>
              <a:t>単位：ｇ</a:t>
            </a:r>
            <a:r>
              <a:rPr lang="en-US" altLang="ja-JP" sz="3600" dirty="0"/>
              <a:t>/</a:t>
            </a:r>
            <a:r>
              <a:rPr lang="ja-JP" altLang="en-US" sz="3600" dirty="0"/>
              <a:t>ｍ</a:t>
            </a:r>
            <a:r>
              <a:rPr lang="en-US" altLang="ja-JP" sz="3600" dirty="0"/>
              <a:t>³</a:t>
            </a:r>
            <a:r>
              <a:rPr lang="ja-JP" altLang="en-US" sz="3600" dirty="0"/>
              <a:t>，ｇ</a:t>
            </a:r>
            <a:r>
              <a:rPr lang="en-US" altLang="ja-JP" sz="3600" dirty="0"/>
              <a:t>/</a:t>
            </a:r>
            <a:r>
              <a:rPr lang="ja-JP" altLang="en-US" sz="3600" dirty="0"/>
              <a:t>Ｌと</a:t>
            </a:r>
            <a:endParaRPr lang="en-US" altLang="ja-JP" sz="3600" dirty="0"/>
          </a:p>
          <a:p>
            <a:pPr eaLnBrk="1" hangingPunct="1">
              <a:lnSpc>
                <a:spcPct val="90000"/>
              </a:lnSpc>
              <a:spcBef>
                <a:spcPct val="20000"/>
              </a:spcBef>
              <a:defRPr/>
            </a:pPr>
            <a:r>
              <a:rPr lang="ja-JP" altLang="en-US" sz="3600" dirty="0"/>
              <a:t>組み合わせて使用することにより大気や水質の基準値：</a:t>
            </a:r>
            <a:r>
              <a:rPr lang="en-US" altLang="ja-JP" sz="3600" dirty="0"/>
              <a:t>mg/m³</a:t>
            </a:r>
            <a:r>
              <a:rPr lang="ja-JP" altLang="en-US" sz="3600" dirty="0"/>
              <a:t>や</a:t>
            </a:r>
            <a:r>
              <a:rPr lang="en-US" altLang="ja-JP" sz="3600" dirty="0"/>
              <a:t>mg/L</a:t>
            </a:r>
            <a:r>
              <a:rPr lang="ja-JP" altLang="en-US" sz="3600" dirty="0"/>
              <a:t>となる</a:t>
            </a:r>
          </a:p>
        </p:txBody>
      </p:sp>
      <p:sp>
        <p:nvSpPr>
          <p:cNvPr id="3" name="四角形: 角を丸くする 2">
            <a:extLst>
              <a:ext uri="{FF2B5EF4-FFF2-40B4-BE49-F238E27FC236}">
                <a16:creationId xmlns:a16="http://schemas.microsoft.com/office/drawing/2014/main" id="{3BCB999E-0BAB-45A9-9C81-0FB9C1C2D091}"/>
              </a:ext>
            </a:extLst>
          </p:cNvPr>
          <p:cNvSpPr>
            <a:spLocks noChangeArrowheads="1"/>
          </p:cNvSpPr>
          <p:nvPr/>
        </p:nvSpPr>
        <p:spPr bwMode="auto">
          <a:xfrm>
            <a:off x="660400" y="4652963"/>
            <a:ext cx="7656513" cy="1819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buFont typeface="Wingdings" panose="05000000000000000000" pitchFamily="2" charset="2"/>
              <a:buChar char="u"/>
            </a:pPr>
            <a:endParaRPr lang="ja-JP" altLang="en-US" sz="2800"/>
          </a:p>
        </p:txBody>
      </p:sp>
      <p:sp>
        <p:nvSpPr>
          <p:cNvPr id="7" name="吹き出し: 四角形 6">
            <a:extLst>
              <a:ext uri="{FF2B5EF4-FFF2-40B4-BE49-F238E27FC236}">
                <a16:creationId xmlns:a16="http://schemas.microsoft.com/office/drawing/2014/main" id="{99C208FD-BD11-4C42-94BC-94DECBD9DDDB}"/>
              </a:ext>
            </a:extLst>
          </p:cNvPr>
          <p:cNvSpPr/>
          <p:nvPr/>
        </p:nvSpPr>
        <p:spPr bwMode="auto">
          <a:xfrm>
            <a:off x="1377950" y="1600200"/>
            <a:ext cx="5570538" cy="2579688"/>
          </a:xfrm>
          <a:prstGeom prst="wedgeRectCallout">
            <a:avLst>
              <a:gd name="adj1" fmla="val -33230"/>
              <a:gd name="adj2" fmla="val 70130"/>
            </a:avLst>
          </a:prstGeom>
          <a:solidFill>
            <a:schemeClr val="bg1">
              <a:lumMod val="60000"/>
              <a:lumOff val="40000"/>
            </a:schemeClr>
          </a:solidFill>
          <a:ln>
            <a:noFill/>
          </a:ln>
          <a:effectLst/>
        </p:spPr>
        <p:txBody>
          <a:bodyPr/>
          <a:lstStyle/>
          <a:p>
            <a:pPr eaLnBrk="1" hangingPunct="1">
              <a:lnSpc>
                <a:spcPct val="90000"/>
              </a:lnSpc>
              <a:spcBef>
                <a:spcPct val="20000"/>
              </a:spcBef>
              <a:defRPr/>
            </a:pPr>
            <a:r>
              <a:rPr lang="ja-JP" altLang="en-US" sz="3600" dirty="0"/>
              <a:t>環境計量証明で良く使われる接頭語</a:t>
            </a:r>
          </a:p>
        </p:txBody>
      </p:sp>
      <p:pic>
        <p:nvPicPr>
          <p:cNvPr id="15420" name="図 7">
            <a:extLst>
              <a:ext uri="{FF2B5EF4-FFF2-40B4-BE49-F238E27FC236}">
                <a16:creationId xmlns:a16="http://schemas.microsoft.com/office/drawing/2014/main" id="{82602DDA-3013-4773-BBB0-839CB0AD4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6308725"/>
            <a:ext cx="55245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7"/>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7" grpId="0" animBg="1"/>
      <p:bldP spid="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ED5F2115-3DDC-448B-AD5B-1D3F75D6A7E0}"/>
              </a:ext>
            </a:extLst>
          </p:cNvPr>
          <p:cNvSpPr txBox="1">
            <a:spLocks noChangeArrowheads="1"/>
          </p:cNvSpPr>
          <p:nvPr/>
        </p:nvSpPr>
        <p:spPr bwMode="auto">
          <a:xfrm>
            <a:off x="384175" y="0"/>
            <a:ext cx="80645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4400" b="1">
                <a:solidFill>
                  <a:schemeClr val="tx2"/>
                </a:solidFill>
              </a:rPr>
              <a:t>7</a:t>
            </a:r>
            <a:r>
              <a:rPr lang="ja-JP" altLang="en-US" sz="4400" b="1">
                <a:solidFill>
                  <a:schemeClr val="tx2"/>
                </a:solidFill>
              </a:rPr>
              <a:t>．計量証明書</a:t>
            </a:r>
          </a:p>
        </p:txBody>
      </p:sp>
      <p:sp>
        <p:nvSpPr>
          <p:cNvPr id="4" name="テキスト ボックス 3">
            <a:extLst>
              <a:ext uri="{FF2B5EF4-FFF2-40B4-BE49-F238E27FC236}">
                <a16:creationId xmlns:a16="http://schemas.microsoft.com/office/drawing/2014/main" id="{45757D2D-2048-46D1-BCBC-70594EED3715}"/>
              </a:ext>
            </a:extLst>
          </p:cNvPr>
          <p:cNvSpPr txBox="1"/>
          <p:nvPr/>
        </p:nvSpPr>
        <p:spPr>
          <a:xfrm>
            <a:off x="384175" y="1039813"/>
            <a:ext cx="8375650" cy="4832350"/>
          </a:xfrm>
          <a:prstGeom prst="rect">
            <a:avLst/>
          </a:prstGeom>
          <a:noFill/>
          <a:ln>
            <a:solidFill>
              <a:schemeClr val="tx1"/>
            </a:solidFill>
          </a:ln>
        </p:spPr>
        <p:txBody>
          <a:bodyPr>
            <a:spAutoFit/>
          </a:bodyPr>
          <a:lstStyle/>
          <a:p>
            <a:pPr>
              <a:defRPr/>
            </a:pPr>
            <a:r>
              <a:rPr lang="en-US" altLang="ja-JP" dirty="0">
                <a:latin typeface="+mj-ea"/>
                <a:ea typeface="+mj-ea"/>
              </a:rPr>
              <a:t>1</a:t>
            </a:r>
            <a:r>
              <a:rPr lang="ja-JP" altLang="en-US" dirty="0">
                <a:latin typeface="+mj-ea"/>
                <a:ea typeface="+mj-ea"/>
              </a:rPr>
              <a:t>）　計量証明書である旨の表記</a:t>
            </a:r>
          </a:p>
          <a:p>
            <a:pPr>
              <a:defRPr/>
            </a:pPr>
            <a:r>
              <a:rPr lang="en-US" altLang="ja-JP" dirty="0">
                <a:latin typeface="+mj-ea"/>
                <a:ea typeface="+mj-ea"/>
              </a:rPr>
              <a:t>2</a:t>
            </a:r>
            <a:r>
              <a:rPr lang="ja-JP" altLang="en-US" dirty="0">
                <a:latin typeface="+mj-ea"/>
                <a:ea typeface="+mj-ea"/>
              </a:rPr>
              <a:t>）　発行番号及び発行年月日</a:t>
            </a:r>
          </a:p>
          <a:p>
            <a:pPr>
              <a:defRPr/>
            </a:pPr>
            <a:r>
              <a:rPr lang="en-US" altLang="ja-JP" dirty="0">
                <a:latin typeface="+mj-ea"/>
                <a:ea typeface="+mj-ea"/>
              </a:rPr>
              <a:t>3</a:t>
            </a:r>
            <a:r>
              <a:rPr lang="ja-JP" altLang="en-US" dirty="0">
                <a:latin typeface="+mj-ea"/>
                <a:ea typeface="+mj-ea"/>
              </a:rPr>
              <a:t>）　計量証明事業者の名称及び住所</a:t>
            </a:r>
          </a:p>
          <a:p>
            <a:pPr>
              <a:defRPr/>
            </a:pPr>
            <a:r>
              <a:rPr lang="en-US" altLang="ja-JP" dirty="0">
                <a:latin typeface="+mj-ea"/>
                <a:ea typeface="+mj-ea"/>
              </a:rPr>
              <a:t>4</a:t>
            </a:r>
            <a:r>
              <a:rPr lang="ja-JP" altLang="en-US" dirty="0">
                <a:latin typeface="+mj-ea"/>
                <a:ea typeface="+mj-ea"/>
              </a:rPr>
              <a:t>）　計量証明を行った事業所の所在地及び登録番号</a:t>
            </a:r>
          </a:p>
          <a:p>
            <a:pPr>
              <a:defRPr/>
            </a:pPr>
            <a:r>
              <a:rPr lang="en-US" altLang="ja-JP" dirty="0">
                <a:latin typeface="+mj-ea"/>
                <a:ea typeface="+mj-ea"/>
              </a:rPr>
              <a:t>5</a:t>
            </a:r>
            <a:r>
              <a:rPr lang="ja-JP" altLang="en-US" dirty="0">
                <a:latin typeface="+mj-ea"/>
                <a:ea typeface="+mj-ea"/>
              </a:rPr>
              <a:t>）　計量管理者の氏名</a:t>
            </a:r>
          </a:p>
          <a:p>
            <a:pPr>
              <a:defRPr/>
            </a:pPr>
            <a:r>
              <a:rPr lang="en-US" altLang="ja-JP" dirty="0">
                <a:latin typeface="+mj-ea"/>
                <a:ea typeface="+mj-ea"/>
              </a:rPr>
              <a:t>6</a:t>
            </a:r>
            <a:r>
              <a:rPr lang="ja-JP" altLang="en-US" dirty="0">
                <a:latin typeface="+mj-ea"/>
                <a:ea typeface="+mj-ea"/>
              </a:rPr>
              <a:t>）　計量の対象</a:t>
            </a:r>
          </a:p>
          <a:p>
            <a:pPr>
              <a:defRPr/>
            </a:pPr>
            <a:r>
              <a:rPr lang="en-US" altLang="ja-JP" dirty="0">
                <a:latin typeface="+mj-ea"/>
                <a:ea typeface="+mj-ea"/>
              </a:rPr>
              <a:t>7</a:t>
            </a:r>
            <a:r>
              <a:rPr lang="ja-JP" altLang="en-US" dirty="0">
                <a:latin typeface="+mj-ea"/>
                <a:ea typeface="+mj-ea"/>
              </a:rPr>
              <a:t>）　計量の方法</a:t>
            </a:r>
          </a:p>
          <a:p>
            <a:pPr>
              <a:defRPr/>
            </a:pPr>
            <a:r>
              <a:rPr lang="en-US" altLang="ja-JP" dirty="0">
                <a:latin typeface="+mj-ea"/>
                <a:ea typeface="+mj-ea"/>
              </a:rPr>
              <a:t>8</a:t>
            </a:r>
            <a:r>
              <a:rPr lang="ja-JP" altLang="en-US" dirty="0">
                <a:latin typeface="+mj-ea"/>
                <a:ea typeface="+mj-ea"/>
              </a:rPr>
              <a:t>）　計量証明の結果</a:t>
            </a:r>
          </a:p>
          <a:p>
            <a:pPr>
              <a:defRPr/>
            </a:pPr>
            <a:r>
              <a:rPr lang="en-US" altLang="ja-JP" dirty="0">
                <a:latin typeface="+mj-ea"/>
                <a:ea typeface="+mj-ea"/>
              </a:rPr>
              <a:t>9</a:t>
            </a:r>
            <a:r>
              <a:rPr lang="ja-JP" altLang="en-US" dirty="0">
                <a:latin typeface="+mj-ea"/>
                <a:ea typeface="+mj-ea"/>
              </a:rPr>
              <a:t>）　工程の一部を外注した場合は、当該工程の内容、　</a:t>
            </a:r>
            <a:endParaRPr lang="en-US" altLang="ja-JP" dirty="0">
              <a:latin typeface="+mj-ea"/>
              <a:ea typeface="+mj-ea"/>
            </a:endParaRPr>
          </a:p>
          <a:p>
            <a:pPr>
              <a:defRPr/>
            </a:pPr>
            <a:r>
              <a:rPr lang="ja-JP" altLang="en-US" dirty="0">
                <a:latin typeface="+mj-ea"/>
                <a:ea typeface="+mj-ea"/>
              </a:rPr>
              <a:t>　　 外注先の名称及び所在地</a:t>
            </a:r>
            <a:endParaRPr lang="en-US" altLang="ja-JP" dirty="0">
              <a:latin typeface="+mj-ea"/>
              <a:ea typeface="+mj-ea"/>
            </a:endParaRPr>
          </a:p>
          <a:p>
            <a:pPr>
              <a:defRPr/>
            </a:pPr>
            <a:r>
              <a:rPr lang="en-US" altLang="ja-JP" dirty="0">
                <a:latin typeface="+mj-ea"/>
                <a:ea typeface="+mj-ea"/>
              </a:rPr>
              <a:t>10</a:t>
            </a:r>
            <a:r>
              <a:rPr lang="ja-JP" altLang="en-US" dirty="0">
                <a:latin typeface="+mj-ea"/>
                <a:ea typeface="+mj-ea"/>
              </a:rPr>
              <a:t>）　経済産業省令で定める標章</a:t>
            </a:r>
          </a:p>
        </p:txBody>
      </p:sp>
      <p:pic>
        <p:nvPicPr>
          <p:cNvPr id="16388" name="図 4">
            <a:extLst>
              <a:ext uri="{FF2B5EF4-FFF2-40B4-BE49-F238E27FC236}">
                <a16:creationId xmlns:a16="http://schemas.microsoft.com/office/drawing/2014/main" id="{AFB72F07-2B7D-4A09-A216-B35FE337A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907088"/>
            <a:ext cx="790575"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0" name="図 2">
            <a:extLst>
              <a:ext uri="{FF2B5EF4-FFF2-40B4-BE49-F238E27FC236}">
                <a16:creationId xmlns:a16="http://schemas.microsoft.com/office/drawing/2014/main" id="{B66B615D-4203-4576-8414-0A063B8473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750" y="984250"/>
            <a:ext cx="299561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図 3">
            <a:extLst>
              <a:ext uri="{FF2B5EF4-FFF2-40B4-BE49-F238E27FC236}">
                <a16:creationId xmlns:a16="http://schemas.microsoft.com/office/drawing/2014/main" id="{E7D42A1B-F76C-4D71-8FFD-A9CF07A91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4292600"/>
            <a:ext cx="2995613"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7">
            <a:extLst>
              <a:ext uri="{FF2B5EF4-FFF2-40B4-BE49-F238E27FC236}">
                <a16:creationId xmlns:a16="http://schemas.microsoft.com/office/drawing/2014/main" id="{E4AF41CB-8546-404D-A5D8-2F1111EAEDF6}"/>
              </a:ext>
            </a:extLst>
          </p:cNvPr>
          <p:cNvSpPr txBox="1">
            <a:spLocks noChangeArrowheads="1"/>
          </p:cNvSpPr>
          <p:nvPr/>
        </p:nvSpPr>
        <p:spPr bwMode="auto">
          <a:xfrm>
            <a:off x="881063" y="76200"/>
            <a:ext cx="5005387"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4400" b="1">
                <a:solidFill>
                  <a:schemeClr val="tx2"/>
                </a:solidFill>
              </a:rPr>
              <a:t>標章の種類</a:t>
            </a:r>
          </a:p>
        </p:txBody>
      </p:sp>
      <p:sp>
        <p:nvSpPr>
          <p:cNvPr id="7" name="矢印: 右 6">
            <a:extLst>
              <a:ext uri="{FF2B5EF4-FFF2-40B4-BE49-F238E27FC236}">
                <a16:creationId xmlns:a16="http://schemas.microsoft.com/office/drawing/2014/main" id="{8218FA32-1BEA-4CD2-89F5-0D86B0D7A732}"/>
              </a:ext>
            </a:extLst>
          </p:cNvPr>
          <p:cNvSpPr/>
          <p:nvPr/>
        </p:nvSpPr>
        <p:spPr bwMode="auto">
          <a:xfrm>
            <a:off x="4449763" y="2068513"/>
            <a:ext cx="1152525" cy="792162"/>
          </a:xfrm>
          <a:prstGeom prst="rightArrow">
            <a:avLst/>
          </a:prstGeom>
          <a:solidFill>
            <a:schemeClr val="tx1"/>
          </a:solidFill>
          <a:ln>
            <a:noFill/>
          </a:ln>
          <a:effectLst/>
        </p:spPr>
        <p:txBody>
          <a:bodyPr/>
          <a:lstStyle/>
          <a:p>
            <a:pPr marL="342900" indent="-342900" eaLnBrk="1" hangingPunct="1">
              <a:lnSpc>
                <a:spcPct val="90000"/>
              </a:lnSpc>
              <a:spcBef>
                <a:spcPct val="20000"/>
              </a:spcBef>
              <a:buFont typeface="Wingdings" panose="05000000000000000000" pitchFamily="2" charset="2"/>
              <a:buChar char="u"/>
              <a:defRPr/>
            </a:pPr>
            <a:endParaRPr lang="ja-JP" altLang="en-US" dirty="0">
              <a:highlight>
                <a:srgbClr val="FF0066"/>
              </a:highlight>
            </a:endParaRPr>
          </a:p>
        </p:txBody>
      </p:sp>
      <p:sp>
        <p:nvSpPr>
          <p:cNvPr id="17414" name="テキスト ボックス 8">
            <a:extLst>
              <a:ext uri="{FF2B5EF4-FFF2-40B4-BE49-F238E27FC236}">
                <a16:creationId xmlns:a16="http://schemas.microsoft.com/office/drawing/2014/main" id="{E31801C3-87ED-4F0F-86E7-BC97CBFCEC9C}"/>
              </a:ext>
            </a:extLst>
          </p:cNvPr>
          <p:cNvSpPr txBox="1">
            <a:spLocks noChangeArrowheads="1"/>
          </p:cNvSpPr>
          <p:nvPr/>
        </p:nvSpPr>
        <p:spPr bwMode="auto">
          <a:xfrm>
            <a:off x="5688013" y="1463675"/>
            <a:ext cx="3208337" cy="2554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4000">
                <a:solidFill>
                  <a:srgbClr val="FFFF00"/>
                </a:solidFill>
              </a:rPr>
              <a:t>計量証明</a:t>
            </a:r>
            <a:endParaRPr lang="en-US" altLang="ja-JP" sz="4000">
              <a:solidFill>
                <a:srgbClr val="FFFF00"/>
              </a:solidFill>
            </a:endParaRPr>
          </a:p>
          <a:p>
            <a:pPr>
              <a:spcBef>
                <a:spcPct val="0"/>
              </a:spcBef>
              <a:buFontTx/>
              <a:buNone/>
            </a:pPr>
            <a:r>
              <a:rPr lang="ja-JP" altLang="en-US" sz="4000"/>
              <a:t>濃度</a:t>
            </a:r>
            <a:endParaRPr lang="en-US" altLang="ja-JP" sz="4000"/>
          </a:p>
          <a:p>
            <a:pPr>
              <a:spcBef>
                <a:spcPct val="0"/>
              </a:spcBef>
              <a:buFontTx/>
              <a:buNone/>
            </a:pPr>
            <a:r>
              <a:rPr lang="ja-JP" altLang="en-US" sz="4000"/>
              <a:t>騒音</a:t>
            </a:r>
            <a:endParaRPr lang="en-US" altLang="ja-JP" sz="4000"/>
          </a:p>
          <a:p>
            <a:pPr>
              <a:spcBef>
                <a:spcPct val="0"/>
              </a:spcBef>
              <a:buFontTx/>
              <a:buNone/>
            </a:pPr>
            <a:r>
              <a:rPr lang="ja-JP" altLang="en-US" sz="4000"/>
              <a:t>振動</a:t>
            </a:r>
          </a:p>
        </p:txBody>
      </p:sp>
      <p:sp>
        <p:nvSpPr>
          <p:cNvPr id="10" name="矢印: 右 9">
            <a:extLst>
              <a:ext uri="{FF2B5EF4-FFF2-40B4-BE49-F238E27FC236}">
                <a16:creationId xmlns:a16="http://schemas.microsoft.com/office/drawing/2014/main" id="{7BFFB573-2EEE-4F06-AFC5-5FFED5E45681}"/>
              </a:ext>
            </a:extLst>
          </p:cNvPr>
          <p:cNvSpPr/>
          <p:nvPr/>
        </p:nvSpPr>
        <p:spPr bwMode="auto">
          <a:xfrm>
            <a:off x="4446588" y="4652963"/>
            <a:ext cx="1152525" cy="792162"/>
          </a:xfrm>
          <a:prstGeom prst="rightArrow">
            <a:avLst/>
          </a:prstGeom>
          <a:solidFill>
            <a:schemeClr val="tx1"/>
          </a:solidFill>
          <a:ln>
            <a:noFill/>
          </a:ln>
          <a:effectLst/>
        </p:spPr>
        <p:txBody>
          <a:bodyPr/>
          <a:lstStyle/>
          <a:p>
            <a:pPr marL="342900" indent="-342900" eaLnBrk="1" hangingPunct="1">
              <a:lnSpc>
                <a:spcPct val="90000"/>
              </a:lnSpc>
              <a:spcBef>
                <a:spcPct val="20000"/>
              </a:spcBef>
              <a:buFont typeface="Wingdings" panose="05000000000000000000" pitchFamily="2" charset="2"/>
              <a:buChar char="u"/>
              <a:defRPr/>
            </a:pPr>
            <a:endParaRPr lang="ja-JP" altLang="en-US" dirty="0">
              <a:highlight>
                <a:srgbClr val="FF0066"/>
              </a:highlight>
            </a:endParaRPr>
          </a:p>
        </p:txBody>
      </p:sp>
      <p:sp>
        <p:nvSpPr>
          <p:cNvPr id="17416" name="テキスト ボックス 10">
            <a:extLst>
              <a:ext uri="{FF2B5EF4-FFF2-40B4-BE49-F238E27FC236}">
                <a16:creationId xmlns:a16="http://schemas.microsoft.com/office/drawing/2014/main" id="{C58B8D22-603B-44B3-B0DE-4EE0BA364E97}"/>
              </a:ext>
            </a:extLst>
          </p:cNvPr>
          <p:cNvSpPr txBox="1">
            <a:spLocks noChangeArrowheads="1"/>
          </p:cNvSpPr>
          <p:nvPr/>
        </p:nvSpPr>
        <p:spPr bwMode="auto">
          <a:xfrm>
            <a:off x="5651500" y="4387850"/>
            <a:ext cx="3244850" cy="13223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4000">
                <a:solidFill>
                  <a:srgbClr val="FFFF00"/>
                </a:solidFill>
              </a:rPr>
              <a:t>特定計量証明</a:t>
            </a:r>
            <a:endParaRPr lang="en-US" altLang="ja-JP" sz="4000">
              <a:solidFill>
                <a:srgbClr val="FFFF00"/>
              </a:solidFill>
            </a:endParaRPr>
          </a:p>
          <a:p>
            <a:pPr>
              <a:spcBef>
                <a:spcPct val="0"/>
              </a:spcBef>
              <a:buFontTx/>
              <a:buNone/>
            </a:pPr>
            <a:r>
              <a:rPr lang="ja-JP" altLang="en-US" sz="4000"/>
              <a:t>ダイオキシン</a:t>
            </a:r>
          </a:p>
        </p:txBody>
      </p:sp>
      <p:pic>
        <p:nvPicPr>
          <p:cNvPr id="17417" name="図 8">
            <a:extLst>
              <a:ext uri="{FF2B5EF4-FFF2-40B4-BE49-F238E27FC236}">
                <a16:creationId xmlns:a16="http://schemas.microsoft.com/office/drawing/2014/main" id="{8339EC2F-5D3B-4B4C-B80A-CD0F33EFBB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875" y="5818188"/>
            <a:ext cx="90487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4"/>
                                        </p:tgtEl>
                                        <p:attrNameLst>
                                          <p:attrName>style.visibility</p:attrName>
                                        </p:attrNameLst>
                                      </p:cBhvr>
                                      <p:to>
                                        <p:strVal val="visible"/>
                                      </p:to>
                                    </p:set>
                                    <p:animEffect transition="in" filter="fade">
                                      <p:cBhvr>
                                        <p:cTn id="10" dur="500"/>
                                        <p:tgtEl>
                                          <p:spTgt spid="1741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416"/>
                                        </p:tgtEl>
                                        <p:attrNameLst>
                                          <p:attrName>style.visibility</p:attrName>
                                        </p:attrNameLst>
                                      </p:cBhvr>
                                      <p:to>
                                        <p:strVal val="visible"/>
                                      </p:to>
                                    </p:set>
                                    <p:animEffect transition="in" filter="fade">
                                      <p:cBhvr>
                                        <p:cTn id="18" dur="500"/>
                                        <p:tgtEl>
                                          <p:spTgt spid="17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414" grpId="0" animBg="1"/>
      <p:bldP spid="10" grpId="0" animBg="1"/>
      <p:bldP spid="174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図 4">
            <a:extLst>
              <a:ext uri="{FF2B5EF4-FFF2-40B4-BE49-F238E27FC236}">
                <a16:creationId xmlns:a16="http://schemas.microsoft.com/office/drawing/2014/main" id="{DFC330E4-25E5-4EB0-84C8-4767487D82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438150"/>
            <a:ext cx="6464300"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図 5">
            <a:extLst>
              <a:ext uri="{FF2B5EF4-FFF2-40B4-BE49-F238E27FC236}">
                <a16:creationId xmlns:a16="http://schemas.microsoft.com/office/drawing/2014/main" id="{DDA13849-CB41-4A5C-8B95-1A3557DB5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6F92BA09-99B7-4EC7-A18A-62688DD60E43}"/>
              </a:ext>
            </a:extLst>
          </p:cNvPr>
          <p:cNvSpPr txBox="1">
            <a:spLocks noChangeArrowheads="1"/>
          </p:cNvSpPr>
          <p:nvPr/>
        </p:nvSpPr>
        <p:spPr bwMode="auto">
          <a:xfrm>
            <a:off x="384175" y="115888"/>
            <a:ext cx="8064500" cy="950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4400" b="1">
                <a:solidFill>
                  <a:schemeClr val="tx2"/>
                </a:solidFill>
              </a:rPr>
              <a:t>環境計量証明の対象</a:t>
            </a:r>
          </a:p>
        </p:txBody>
      </p:sp>
      <p:sp>
        <p:nvSpPr>
          <p:cNvPr id="19459" name="テキスト ボックス 4">
            <a:extLst>
              <a:ext uri="{FF2B5EF4-FFF2-40B4-BE49-F238E27FC236}">
                <a16:creationId xmlns:a16="http://schemas.microsoft.com/office/drawing/2014/main" id="{CAE4A61D-9A70-431A-A6B7-A77A4B41AD57}"/>
              </a:ext>
            </a:extLst>
          </p:cNvPr>
          <p:cNvSpPr txBox="1">
            <a:spLocks noChangeArrowheads="1"/>
          </p:cNvSpPr>
          <p:nvPr/>
        </p:nvSpPr>
        <p:spPr bwMode="auto">
          <a:xfrm>
            <a:off x="382588" y="896938"/>
            <a:ext cx="75739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4000">
                <a:solidFill>
                  <a:srgbClr val="FFFF00"/>
                </a:solidFill>
              </a:rPr>
              <a:t>法律要件として何があるか？</a:t>
            </a:r>
          </a:p>
        </p:txBody>
      </p:sp>
      <p:sp>
        <p:nvSpPr>
          <p:cNvPr id="6" name="テキスト ボックス 5">
            <a:extLst>
              <a:ext uri="{FF2B5EF4-FFF2-40B4-BE49-F238E27FC236}">
                <a16:creationId xmlns:a16="http://schemas.microsoft.com/office/drawing/2014/main" id="{FD8F5F21-D94A-4845-AE66-AD55A11B7D68}"/>
              </a:ext>
            </a:extLst>
          </p:cNvPr>
          <p:cNvSpPr txBox="1"/>
          <p:nvPr/>
        </p:nvSpPr>
        <p:spPr>
          <a:xfrm>
            <a:off x="971550" y="2276475"/>
            <a:ext cx="7915275" cy="4016375"/>
          </a:xfrm>
          <a:prstGeom prst="rect">
            <a:avLst/>
          </a:prstGeom>
          <a:noFill/>
          <a:ln>
            <a:solidFill>
              <a:schemeClr val="tx1"/>
            </a:solidFill>
          </a:ln>
        </p:spPr>
        <p:txBody>
          <a:bodyPr>
            <a:spAutoFit/>
          </a:bodyPr>
          <a:lstStyle/>
          <a:p>
            <a:pPr>
              <a:defRPr/>
            </a:pPr>
            <a:r>
              <a:rPr lang="en-US" altLang="ja-JP" dirty="0">
                <a:latin typeface="+mj-ea"/>
                <a:ea typeface="+mj-ea"/>
              </a:rPr>
              <a:t>1</a:t>
            </a:r>
            <a:r>
              <a:rPr lang="ja-JP" altLang="en-US" dirty="0">
                <a:latin typeface="+mj-ea"/>
                <a:ea typeface="+mj-ea"/>
              </a:rPr>
              <a:t>）　水質汚濁に係る環境基準</a:t>
            </a:r>
          </a:p>
          <a:p>
            <a:pPr>
              <a:defRPr/>
            </a:pPr>
            <a:r>
              <a:rPr lang="en-US" altLang="ja-JP" dirty="0">
                <a:latin typeface="+mj-ea"/>
                <a:ea typeface="+mj-ea"/>
              </a:rPr>
              <a:t>2</a:t>
            </a:r>
            <a:r>
              <a:rPr lang="ja-JP" altLang="en-US" dirty="0">
                <a:latin typeface="+mj-ea"/>
                <a:ea typeface="+mj-ea"/>
              </a:rPr>
              <a:t>）　地下水の水質汚濁に係る環境基準</a:t>
            </a:r>
          </a:p>
          <a:p>
            <a:pPr>
              <a:defRPr/>
            </a:pPr>
            <a:r>
              <a:rPr lang="en-US" altLang="ja-JP" dirty="0">
                <a:latin typeface="+mj-ea"/>
                <a:ea typeface="+mj-ea"/>
              </a:rPr>
              <a:t>3</a:t>
            </a:r>
            <a:r>
              <a:rPr lang="ja-JP" altLang="en-US" dirty="0">
                <a:latin typeface="+mj-ea"/>
                <a:ea typeface="+mj-ea"/>
              </a:rPr>
              <a:t>）　土壌の汚染に係る環境基準</a:t>
            </a:r>
          </a:p>
          <a:p>
            <a:pPr>
              <a:defRPr/>
            </a:pPr>
            <a:r>
              <a:rPr lang="en-US" altLang="ja-JP" dirty="0">
                <a:latin typeface="+mj-ea"/>
                <a:ea typeface="+mj-ea"/>
              </a:rPr>
              <a:t>4</a:t>
            </a:r>
            <a:r>
              <a:rPr lang="ja-JP" altLang="en-US" dirty="0">
                <a:latin typeface="+mj-ea"/>
                <a:ea typeface="+mj-ea"/>
              </a:rPr>
              <a:t>）　大気汚染に係る環境基準</a:t>
            </a:r>
          </a:p>
          <a:p>
            <a:pPr>
              <a:defRPr/>
            </a:pPr>
            <a:r>
              <a:rPr lang="en-US" altLang="ja-JP" dirty="0">
                <a:latin typeface="+mj-ea"/>
                <a:ea typeface="+mj-ea"/>
              </a:rPr>
              <a:t>5</a:t>
            </a:r>
            <a:r>
              <a:rPr lang="ja-JP" altLang="en-US" dirty="0">
                <a:latin typeface="+mj-ea"/>
                <a:ea typeface="+mj-ea"/>
              </a:rPr>
              <a:t>）　騒音に係る環境基準</a:t>
            </a:r>
          </a:p>
          <a:p>
            <a:pPr>
              <a:defRPr/>
            </a:pPr>
            <a:r>
              <a:rPr lang="en-US" altLang="ja-JP" dirty="0">
                <a:latin typeface="+mj-ea"/>
                <a:ea typeface="+mj-ea"/>
              </a:rPr>
              <a:t>6</a:t>
            </a:r>
            <a:r>
              <a:rPr lang="ja-JP" altLang="en-US" dirty="0">
                <a:latin typeface="+mj-ea"/>
                <a:ea typeface="+mj-ea"/>
              </a:rPr>
              <a:t>）　航空機騒音に係る環境基準</a:t>
            </a:r>
          </a:p>
          <a:p>
            <a:pPr>
              <a:defRPr/>
            </a:pPr>
            <a:r>
              <a:rPr lang="en-US" altLang="ja-JP" dirty="0">
                <a:latin typeface="+mj-ea"/>
                <a:ea typeface="+mj-ea"/>
              </a:rPr>
              <a:t>7</a:t>
            </a:r>
            <a:r>
              <a:rPr lang="ja-JP" altLang="en-US" dirty="0">
                <a:latin typeface="+mj-ea"/>
                <a:ea typeface="+mj-ea"/>
              </a:rPr>
              <a:t>）　新幹線騒音に係る環境基準</a:t>
            </a:r>
          </a:p>
          <a:p>
            <a:pPr>
              <a:defRPr/>
            </a:pPr>
            <a:r>
              <a:rPr lang="en-US" altLang="ja-JP" dirty="0">
                <a:latin typeface="+mj-ea"/>
                <a:ea typeface="+mj-ea"/>
              </a:rPr>
              <a:t>8</a:t>
            </a:r>
            <a:r>
              <a:rPr lang="ja-JP" altLang="en-US" dirty="0">
                <a:latin typeface="+mj-ea"/>
                <a:ea typeface="+mj-ea"/>
              </a:rPr>
              <a:t>）　ダイオキシン類による大気の汚染、水質の汚濁</a:t>
            </a:r>
            <a:endParaRPr lang="en-US" altLang="ja-JP" dirty="0">
              <a:latin typeface="+mj-ea"/>
              <a:ea typeface="+mj-ea"/>
            </a:endParaRPr>
          </a:p>
          <a:p>
            <a:pPr>
              <a:defRPr/>
            </a:pPr>
            <a:r>
              <a:rPr lang="ja-JP" altLang="en-US" dirty="0">
                <a:latin typeface="+mj-ea"/>
                <a:ea typeface="+mj-ea"/>
              </a:rPr>
              <a:t>　　及び土壌の汚染に係る環境基準　　</a:t>
            </a:r>
          </a:p>
        </p:txBody>
      </p:sp>
      <p:sp>
        <p:nvSpPr>
          <p:cNvPr id="18437" name="テキスト ボックス 6">
            <a:extLst>
              <a:ext uri="{FF2B5EF4-FFF2-40B4-BE49-F238E27FC236}">
                <a16:creationId xmlns:a16="http://schemas.microsoft.com/office/drawing/2014/main" id="{7F5BCA67-E292-4C85-B18A-5F00D88DF995}"/>
              </a:ext>
            </a:extLst>
          </p:cNvPr>
          <p:cNvSpPr txBox="1">
            <a:spLocks noChangeArrowheads="1"/>
          </p:cNvSpPr>
          <p:nvPr/>
        </p:nvSpPr>
        <p:spPr bwMode="auto">
          <a:xfrm>
            <a:off x="382588" y="1641475"/>
            <a:ext cx="23764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4000"/>
              <a:t>環境基準</a:t>
            </a:r>
          </a:p>
        </p:txBody>
      </p:sp>
      <p:pic>
        <p:nvPicPr>
          <p:cNvPr id="19462" name="図 6">
            <a:extLst>
              <a:ext uri="{FF2B5EF4-FFF2-40B4-BE49-F238E27FC236}">
                <a16:creationId xmlns:a16="http://schemas.microsoft.com/office/drawing/2014/main" id="{2C75DD64-7F0C-4892-BF5F-5825957D57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6075363"/>
            <a:ext cx="57467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fade">
                                      <p:cBhvr>
                                        <p:cTn id="7" dur="500"/>
                                        <p:tgtEl>
                                          <p:spTgt spid="184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4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テキスト ボックス 3">
            <a:extLst>
              <a:ext uri="{FF2B5EF4-FFF2-40B4-BE49-F238E27FC236}">
                <a16:creationId xmlns:a16="http://schemas.microsoft.com/office/drawing/2014/main" id="{693B1091-F2ED-42FA-AEEC-1C01942AEBF3}"/>
              </a:ext>
            </a:extLst>
          </p:cNvPr>
          <p:cNvSpPr txBox="1">
            <a:spLocks noChangeArrowheads="1"/>
          </p:cNvSpPr>
          <p:nvPr/>
        </p:nvSpPr>
        <p:spPr bwMode="auto">
          <a:xfrm>
            <a:off x="684213" y="63500"/>
            <a:ext cx="4133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4000"/>
              <a:t>公害防止の法規</a:t>
            </a:r>
          </a:p>
        </p:txBody>
      </p:sp>
      <p:sp>
        <p:nvSpPr>
          <p:cNvPr id="6" name="テキスト ボックス 5">
            <a:extLst>
              <a:ext uri="{FF2B5EF4-FFF2-40B4-BE49-F238E27FC236}">
                <a16:creationId xmlns:a16="http://schemas.microsoft.com/office/drawing/2014/main" id="{1F1FFE0C-186A-459A-BC22-11C566FCC87E}"/>
              </a:ext>
            </a:extLst>
          </p:cNvPr>
          <p:cNvSpPr txBox="1"/>
          <p:nvPr/>
        </p:nvSpPr>
        <p:spPr>
          <a:xfrm>
            <a:off x="319088" y="877888"/>
            <a:ext cx="8504237" cy="2554287"/>
          </a:xfrm>
          <a:prstGeom prst="rect">
            <a:avLst/>
          </a:prstGeom>
          <a:noFill/>
          <a:ln>
            <a:solidFill>
              <a:schemeClr val="tx1"/>
            </a:solidFill>
          </a:ln>
        </p:spPr>
        <p:txBody>
          <a:bodyPr>
            <a:spAutoFit/>
          </a:bodyPr>
          <a:lstStyle/>
          <a:p>
            <a:pPr>
              <a:defRPr/>
            </a:pPr>
            <a:r>
              <a:rPr lang="en-US" altLang="ja-JP" sz="3200" dirty="0">
                <a:latin typeface="+mj-ea"/>
                <a:ea typeface="+mj-ea"/>
              </a:rPr>
              <a:t>1</a:t>
            </a:r>
            <a:r>
              <a:rPr lang="ja-JP" altLang="en-US" sz="3200" dirty="0">
                <a:latin typeface="+mj-ea"/>
                <a:ea typeface="+mj-ea"/>
              </a:rPr>
              <a:t>）　水質汚濁防止法に基ずく排水基準</a:t>
            </a:r>
          </a:p>
          <a:p>
            <a:pPr>
              <a:defRPr/>
            </a:pPr>
            <a:r>
              <a:rPr lang="en-US" altLang="ja-JP" sz="3200" dirty="0">
                <a:latin typeface="+mj-ea"/>
                <a:ea typeface="+mj-ea"/>
              </a:rPr>
              <a:t>2</a:t>
            </a:r>
            <a:r>
              <a:rPr lang="ja-JP" altLang="en-US" sz="3200" dirty="0">
                <a:latin typeface="+mj-ea"/>
                <a:ea typeface="+mj-ea"/>
              </a:rPr>
              <a:t>）　土壌汚染対策法　</a:t>
            </a:r>
            <a:endParaRPr lang="en-US" altLang="ja-JP" sz="3200" dirty="0">
              <a:latin typeface="+mj-ea"/>
              <a:ea typeface="+mj-ea"/>
            </a:endParaRPr>
          </a:p>
          <a:p>
            <a:pPr>
              <a:defRPr/>
            </a:pPr>
            <a:r>
              <a:rPr lang="en-US" altLang="ja-JP" sz="3200" dirty="0">
                <a:latin typeface="+mj-ea"/>
                <a:ea typeface="+mj-ea"/>
              </a:rPr>
              <a:t>3</a:t>
            </a:r>
            <a:r>
              <a:rPr lang="ja-JP" altLang="en-US" sz="3200" dirty="0">
                <a:latin typeface="+mj-ea"/>
                <a:ea typeface="+mj-ea"/>
              </a:rPr>
              <a:t>）　大気汚染防止法</a:t>
            </a:r>
          </a:p>
          <a:p>
            <a:pPr>
              <a:defRPr/>
            </a:pPr>
            <a:r>
              <a:rPr lang="en-US" altLang="ja-JP" sz="3200" dirty="0">
                <a:latin typeface="+mj-ea"/>
                <a:ea typeface="+mj-ea"/>
              </a:rPr>
              <a:t>4</a:t>
            </a:r>
            <a:r>
              <a:rPr lang="ja-JP" altLang="en-US" sz="3200" dirty="0">
                <a:latin typeface="+mj-ea"/>
                <a:ea typeface="+mj-ea"/>
              </a:rPr>
              <a:t>）　騒音規制法</a:t>
            </a:r>
          </a:p>
          <a:p>
            <a:pPr>
              <a:defRPr/>
            </a:pPr>
            <a:r>
              <a:rPr lang="en-US" altLang="ja-JP" sz="3200" dirty="0">
                <a:latin typeface="+mj-ea"/>
                <a:ea typeface="+mj-ea"/>
              </a:rPr>
              <a:t>5</a:t>
            </a:r>
            <a:r>
              <a:rPr lang="ja-JP" altLang="en-US" sz="3200" dirty="0">
                <a:latin typeface="+mj-ea"/>
                <a:ea typeface="+mj-ea"/>
              </a:rPr>
              <a:t>）　振動規制法</a:t>
            </a:r>
          </a:p>
        </p:txBody>
      </p:sp>
      <p:sp>
        <p:nvSpPr>
          <p:cNvPr id="19460" name="テキスト ボックス 3">
            <a:extLst>
              <a:ext uri="{FF2B5EF4-FFF2-40B4-BE49-F238E27FC236}">
                <a16:creationId xmlns:a16="http://schemas.microsoft.com/office/drawing/2014/main" id="{556E39D5-C92C-49B1-8924-FD09BCB90867}"/>
              </a:ext>
            </a:extLst>
          </p:cNvPr>
          <p:cNvSpPr txBox="1">
            <a:spLocks noChangeArrowheads="1"/>
          </p:cNvSpPr>
          <p:nvPr/>
        </p:nvSpPr>
        <p:spPr bwMode="auto">
          <a:xfrm>
            <a:off x="1042988" y="3573463"/>
            <a:ext cx="7593012"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4000">
                <a:solidFill>
                  <a:srgbClr val="FFFF00"/>
                </a:solidFill>
              </a:rPr>
              <a:t>・</a:t>
            </a:r>
            <a:r>
              <a:rPr lang="ja-JP" altLang="en-US" sz="3600">
                <a:solidFill>
                  <a:srgbClr val="FFFF00"/>
                </a:solidFill>
              </a:rPr>
              <a:t>工場及び事業場における事業活動から発生する、人の健康を阻害する</a:t>
            </a:r>
            <a:endParaRPr lang="en-US" altLang="ja-JP" sz="3600">
              <a:solidFill>
                <a:srgbClr val="FFFF00"/>
              </a:solidFill>
            </a:endParaRPr>
          </a:p>
          <a:p>
            <a:pPr>
              <a:spcBef>
                <a:spcPct val="0"/>
              </a:spcBef>
              <a:buFontTx/>
              <a:buNone/>
            </a:pPr>
            <a:r>
              <a:rPr lang="ja-JP" altLang="en-US" sz="3600">
                <a:solidFill>
                  <a:srgbClr val="FFFF00"/>
                </a:solidFill>
              </a:rPr>
              <a:t>要因に対して の規制</a:t>
            </a:r>
            <a:endParaRPr lang="en-US" altLang="ja-JP" sz="3600">
              <a:solidFill>
                <a:srgbClr val="FFFF00"/>
              </a:solidFill>
            </a:endParaRPr>
          </a:p>
          <a:p>
            <a:pPr>
              <a:spcBef>
                <a:spcPct val="0"/>
              </a:spcBef>
              <a:buFontTx/>
              <a:buNone/>
            </a:pPr>
            <a:r>
              <a:rPr lang="ja-JP" altLang="en-US" sz="3600">
                <a:solidFill>
                  <a:srgbClr val="FFFF00"/>
                </a:solidFill>
              </a:rPr>
              <a:t>・環境基準を守るための規制</a:t>
            </a:r>
          </a:p>
        </p:txBody>
      </p:sp>
      <p:pic>
        <p:nvPicPr>
          <p:cNvPr id="20485" name="図 4">
            <a:extLst>
              <a:ext uri="{FF2B5EF4-FFF2-40B4-BE49-F238E27FC236}">
                <a16:creationId xmlns:a16="http://schemas.microsoft.com/office/drawing/2014/main" id="{F1D587C5-6975-4002-8912-E31F2C5A02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60"/>
                                        </p:tgtEl>
                                        <p:attrNameLst>
                                          <p:attrName>style.visibility</p:attrName>
                                        </p:attrNameLst>
                                      </p:cBhvr>
                                      <p:to>
                                        <p:strVal val="visible"/>
                                      </p:to>
                                    </p:set>
                                    <p:anim calcmode="lin" valueType="num">
                                      <p:cBhvr additive="base">
                                        <p:cTn id="13" dur="500" fill="hold"/>
                                        <p:tgtEl>
                                          <p:spTgt spid="19460"/>
                                        </p:tgtEl>
                                        <p:attrNameLst>
                                          <p:attrName>ppt_x</p:attrName>
                                        </p:attrNameLst>
                                      </p:cBhvr>
                                      <p:tavLst>
                                        <p:tav tm="0">
                                          <p:val>
                                            <p:strVal val="#ppt_x"/>
                                          </p:val>
                                        </p:tav>
                                        <p:tav tm="100000">
                                          <p:val>
                                            <p:strVal val="#ppt_x"/>
                                          </p:val>
                                        </p:tav>
                                      </p:tavLst>
                                    </p:anim>
                                    <p:anim calcmode="lin" valueType="num">
                                      <p:cBhvr additive="base">
                                        <p:cTn id="14"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4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071E274F-7585-4FC3-8447-5BC14A2759F9}"/>
              </a:ext>
            </a:extLst>
          </p:cNvPr>
          <p:cNvSpPr txBox="1">
            <a:spLocks noChangeArrowheads="1"/>
          </p:cNvSpPr>
          <p:nvPr/>
        </p:nvSpPr>
        <p:spPr bwMode="auto">
          <a:xfrm>
            <a:off x="341313" y="60325"/>
            <a:ext cx="8064500"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4400" b="1">
                <a:solidFill>
                  <a:schemeClr val="tx2"/>
                </a:solidFill>
              </a:rPr>
              <a:t>環境計量証明の対象でないもの</a:t>
            </a:r>
          </a:p>
        </p:txBody>
      </p:sp>
      <p:sp>
        <p:nvSpPr>
          <p:cNvPr id="5" name="テキスト ボックス 4">
            <a:extLst>
              <a:ext uri="{FF2B5EF4-FFF2-40B4-BE49-F238E27FC236}">
                <a16:creationId xmlns:a16="http://schemas.microsoft.com/office/drawing/2014/main" id="{AD0A6A40-06A3-42A8-AD4F-50305EC3C414}"/>
              </a:ext>
            </a:extLst>
          </p:cNvPr>
          <p:cNvSpPr txBox="1"/>
          <p:nvPr/>
        </p:nvSpPr>
        <p:spPr>
          <a:xfrm>
            <a:off x="306388" y="1135063"/>
            <a:ext cx="8658225" cy="1446212"/>
          </a:xfrm>
          <a:prstGeom prst="rect">
            <a:avLst/>
          </a:prstGeom>
          <a:noFill/>
          <a:ln>
            <a:solidFill>
              <a:schemeClr val="tx1"/>
            </a:solidFill>
          </a:ln>
        </p:spPr>
        <p:txBody>
          <a:bodyPr>
            <a:spAutoFit/>
          </a:bodyPr>
          <a:lstStyle/>
          <a:p>
            <a:pPr>
              <a:defRPr/>
            </a:pPr>
            <a:r>
              <a:rPr lang="ja-JP" altLang="en-US" dirty="0">
                <a:latin typeface="+mj-ea"/>
                <a:ea typeface="+mj-ea"/>
              </a:rPr>
              <a:t>　</a:t>
            </a:r>
            <a:r>
              <a:rPr lang="ja-JP" altLang="en-US" sz="3200" dirty="0">
                <a:latin typeface="+mj-ea"/>
                <a:ea typeface="+mj-ea"/>
              </a:rPr>
              <a:t>飲料水、　工業用水、　産業廃棄物、　肥料など</a:t>
            </a:r>
            <a:endParaRPr lang="en-US" altLang="ja-JP" sz="3200" dirty="0">
              <a:latin typeface="+mj-ea"/>
              <a:ea typeface="+mj-ea"/>
            </a:endParaRPr>
          </a:p>
          <a:p>
            <a:pPr>
              <a:defRPr/>
            </a:pPr>
            <a:endParaRPr lang="en-US" altLang="ja-JP" dirty="0">
              <a:latin typeface="+mj-ea"/>
              <a:ea typeface="+mj-ea"/>
            </a:endParaRPr>
          </a:p>
          <a:p>
            <a:pPr>
              <a:defRPr/>
            </a:pPr>
            <a:r>
              <a:rPr lang="ja-JP" altLang="en-US" dirty="0">
                <a:latin typeface="+mj-ea"/>
                <a:ea typeface="+mj-ea"/>
              </a:rPr>
              <a:t>　　</a:t>
            </a:r>
          </a:p>
        </p:txBody>
      </p:sp>
      <p:sp>
        <p:nvSpPr>
          <p:cNvPr id="6" name="テキスト ボックス 5">
            <a:extLst>
              <a:ext uri="{FF2B5EF4-FFF2-40B4-BE49-F238E27FC236}">
                <a16:creationId xmlns:a16="http://schemas.microsoft.com/office/drawing/2014/main" id="{69A73734-6AB1-4AD6-9F31-BA99D31FCE56}"/>
              </a:ext>
            </a:extLst>
          </p:cNvPr>
          <p:cNvSpPr txBox="1"/>
          <p:nvPr/>
        </p:nvSpPr>
        <p:spPr>
          <a:xfrm>
            <a:off x="381000" y="2738438"/>
            <a:ext cx="2351088" cy="3108325"/>
          </a:xfrm>
          <a:prstGeom prst="rect">
            <a:avLst/>
          </a:prstGeom>
          <a:noFill/>
          <a:ln>
            <a:noFill/>
          </a:ln>
        </p:spPr>
        <p:txBody>
          <a:bodyPr>
            <a:spAutoFit/>
          </a:bodyPr>
          <a:lstStyle/>
          <a:p>
            <a:pPr>
              <a:defRPr/>
            </a:pPr>
            <a:r>
              <a:rPr lang="ja-JP" altLang="en-US" dirty="0">
                <a:latin typeface="+mj-ea"/>
                <a:ea typeface="+mj-ea"/>
              </a:rPr>
              <a:t>　</a:t>
            </a:r>
            <a:r>
              <a:rPr lang="ja-JP" altLang="en-US" dirty="0">
                <a:solidFill>
                  <a:srgbClr val="FFC000"/>
                </a:solidFill>
                <a:latin typeface="+mj-ea"/>
                <a:ea typeface="+mj-ea"/>
              </a:rPr>
              <a:t>検査項目</a:t>
            </a:r>
            <a:endParaRPr lang="en-US" altLang="ja-JP" dirty="0">
              <a:solidFill>
                <a:srgbClr val="FFC000"/>
              </a:solidFill>
              <a:latin typeface="+mj-ea"/>
              <a:ea typeface="+mj-ea"/>
            </a:endParaRPr>
          </a:p>
          <a:p>
            <a:pPr>
              <a:defRPr/>
            </a:pPr>
            <a:r>
              <a:rPr lang="ja-JP" altLang="en-US" dirty="0">
                <a:latin typeface="+mj-ea"/>
                <a:ea typeface="+mj-ea"/>
              </a:rPr>
              <a:t>　大腸菌群数</a:t>
            </a:r>
            <a:endParaRPr lang="en-US" altLang="ja-JP" dirty="0">
              <a:latin typeface="+mj-ea"/>
              <a:ea typeface="+mj-ea"/>
            </a:endParaRPr>
          </a:p>
          <a:p>
            <a:pPr>
              <a:defRPr/>
            </a:pPr>
            <a:r>
              <a:rPr lang="ja-JP" altLang="en-US" dirty="0">
                <a:latin typeface="+mj-ea"/>
                <a:ea typeface="+mj-ea"/>
              </a:rPr>
              <a:t>　透視度</a:t>
            </a:r>
            <a:endParaRPr lang="en-US" altLang="ja-JP" dirty="0">
              <a:latin typeface="+mj-ea"/>
              <a:ea typeface="+mj-ea"/>
            </a:endParaRPr>
          </a:p>
          <a:p>
            <a:pPr>
              <a:defRPr/>
            </a:pPr>
            <a:r>
              <a:rPr lang="ja-JP" altLang="en-US" dirty="0">
                <a:latin typeface="+mj-ea"/>
                <a:ea typeface="+mj-ea"/>
              </a:rPr>
              <a:t>　導電率</a:t>
            </a:r>
            <a:endParaRPr lang="en-US" altLang="ja-JP" dirty="0">
              <a:latin typeface="+mj-ea"/>
              <a:ea typeface="+mj-ea"/>
            </a:endParaRPr>
          </a:p>
          <a:p>
            <a:pPr>
              <a:defRPr/>
            </a:pPr>
            <a:r>
              <a:rPr lang="ja-JP" altLang="en-US" dirty="0">
                <a:latin typeface="+mj-ea"/>
                <a:ea typeface="+mj-ea"/>
              </a:rPr>
              <a:t>　臭気</a:t>
            </a:r>
            <a:endParaRPr lang="en-US" altLang="ja-JP" dirty="0">
              <a:latin typeface="+mj-ea"/>
              <a:ea typeface="+mj-ea"/>
            </a:endParaRPr>
          </a:p>
          <a:p>
            <a:pPr>
              <a:defRPr/>
            </a:pPr>
            <a:r>
              <a:rPr lang="ja-JP" altLang="en-US" dirty="0">
                <a:latin typeface="+mj-ea"/>
                <a:ea typeface="+mj-ea"/>
              </a:rPr>
              <a:t>　放射能</a:t>
            </a:r>
            <a:endParaRPr lang="en-US" altLang="ja-JP" dirty="0">
              <a:latin typeface="+mj-ea"/>
              <a:ea typeface="+mj-ea"/>
            </a:endParaRPr>
          </a:p>
          <a:p>
            <a:pPr>
              <a:defRPr/>
            </a:pPr>
            <a:r>
              <a:rPr lang="ja-JP" altLang="en-US" dirty="0">
                <a:latin typeface="+mj-ea"/>
                <a:ea typeface="+mj-ea"/>
              </a:rPr>
              <a:t>　放射線量　　</a:t>
            </a:r>
          </a:p>
        </p:txBody>
      </p:sp>
      <p:sp>
        <p:nvSpPr>
          <p:cNvPr id="7" name="テキスト ボックス 6">
            <a:extLst>
              <a:ext uri="{FF2B5EF4-FFF2-40B4-BE49-F238E27FC236}">
                <a16:creationId xmlns:a16="http://schemas.microsoft.com/office/drawing/2014/main" id="{840D1858-4548-40AA-B5D1-3D492088F99F}"/>
              </a:ext>
            </a:extLst>
          </p:cNvPr>
          <p:cNvSpPr txBox="1"/>
          <p:nvPr/>
        </p:nvSpPr>
        <p:spPr>
          <a:xfrm>
            <a:off x="2700338" y="2709863"/>
            <a:ext cx="2808287" cy="3108325"/>
          </a:xfrm>
          <a:prstGeom prst="rect">
            <a:avLst/>
          </a:prstGeom>
          <a:noFill/>
          <a:ln>
            <a:noFill/>
          </a:ln>
        </p:spPr>
        <p:txBody>
          <a:bodyPr>
            <a:spAutoFit/>
          </a:bodyPr>
          <a:lstStyle/>
          <a:p>
            <a:pPr>
              <a:defRPr/>
            </a:pPr>
            <a:r>
              <a:rPr lang="ja-JP" altLang="en-US" dirty="0">
                <a:latin typeface="+mj-ea"/>
                <a:ea typeface="+mj-ea"/>
              </a:rPr>
              <a:t>　</a:t>
            </a:r>
            <a:r>
              <a:rPr lang="ja-JP" altLang="en-US" dirty="0">
                <a:solidFill>
                  <a:srgbClr val="FFC000"/>
                </a:solidFill>
                <a:latin typeface="+mj-ea"/>
                <a:ea typeface="+mj-ea"/>
              </a:rPr>
              <a:t>単位</a:t>
            </a:r>
            <a:endParaRPr lang="en-US" altLang="ja-JP" dirty="0">
              <a:solidFill>
                <a:srgbClr val="FFC000"/>
              </a:solidFill>
              <a:latin typeface="+mj-ea"/>
              <a:ea typeface="+mj-ea"/>
            </a:endParaRPr>
          </a:p>
          <a:p>
            <a:pPr>
              <a:defRPr/>
            </a:pPr>
            <a:r>
              <a:rPr lang="ja-JP" altLang="en-US" dirty="0">
                <a:latin typeface="+mj-ea"/>
                <a:ea typeface="+mj-ea"/>
              </a:rPr>
              <a:t>　個</a:t>
            </a:r>
            <a:r>
              <a:rPr lang="en-US" altLang="ja-JP" dirty="0">
                <a:latin typeface="+mj-ea"/>
                <a:ea typeface="+mj-ea"/>
              </a:rPr>
              <a:t>/</a:t>
            </a:r>
            <a:r>
              <a:rPr lang="ja-JP" altLang="en-US" dirty="0">
                <a:latin typeface="+mj-ea"/>
                <a:ea typeface="+mj-ea"/>
              </a:rPr>
              <a:t>ｃｍ</a:t>
            </a:r>
            <a:r>
              <a:rPr lang="en-US" altLang="ja-JP" baseline="30000" dirty="0">
                <a:latin typeface="+mj-ea"/>
                <a:ea typeface="+mj-ea"/>
              </a:rPr>
              <a:t>3</a:t>
            </a:r>
          </a:p>
          <a:p>
            <a:pPr>
              <a:defRPr/>
            </a:pPr>
            <a:r>
              <a:rPr lang="ja-JP" altLang="en-US" dirty="0">
                <a:latin typeface="+mj-ea"/>
                <a:ea typeface="+mj-ea"/>
              </a:rPr>
              <a:t>　</a:t>
            </a:r>
            <a:r>
              <a:rPr lang="en-US" altLang="ja-JP" dirty="0">
                <a:latin typeface="+mj-ea"/>
                <a:ea typeface="+mj-ea"/>
              </a:rPr>
              <a:t>cm</a:t>
            </a:r>
          </a:p>
          <a:p>
            <a:pPr>
              <a:defRPr/>
            </a:pPr>
            <a:r>
              <a:rPr lang="ja-JP" altLang="en-US" dirty="0">
                <a:latin typeface="+mj-ea"/>
                <a:ea typeface="+mj-ea"/>
              </a:rPr>
              <a:t>　</a:t>
            </a:r>
            <a:r>
              <a:rPr lang="en-US" altLang="ja-JP" dirty="0">
                <a:latin typeface="+mj-ea"/>
                <a:ea typeface="+mj-ea"/>
              </a:rPr>
              <a:t>µS/</a:t>
            </a:r>
            <a:r>
              <a:rPr lang="ja-JP" altLang="en-US" dirty="0">
                <a:latin typeface="+mj-ea"/>
                <a:ea typeface="+mj-ea"/>
              </a:rPr>
              <a:t>ｃ</a:t>
            </a:r>
            <a:r>
              <a:rPr lang="en-US" altLang="ja-JP" dirty="0">
                <a:latin typeface="+mj-ea"/>
                <a:ea typeface="+mj-ea"/>
              </a:rPr>
              <a:t>m</a:t>
            </a:r>
          </a:p>
          <a:p>
            <a:pPr>
              <a:defRPr/>
            </a:pPr>
            <a:r>
              <a:rPr lang="ja-JP" altLang="en-US" dirty="0">
                <a:latin typeface="+mj-ea"/>
                <a:ea typeface="+mj-ea"/>
              </a:rPr>
              <a:t>　臭気指数</a:t>
            </a:r>
            <a:endParaRPr lang="en-US" altLang="ja-JP" dirty="0">
              <a:latin typeface="+mj-ea"/>
              <a:ea typeface="+mj-ea"/>
            </a:endParaRPr>
          </a:p>
          <a:p>
            <a:pPr>
              <a:defRPr/>
            </a:pPr>
            <a:r>
              <a:rPr lang="ja-JP" altLang="en-US" dirty="0">
                <a:latin typeface="+mj-ea"/>
                <a:ea typeface="+mj-ea"/>
              </a:rPr>
              <a:t>　Ｂｑ（ベクレル）</a:t>
            </a:r>
            <a:endParaRPr lang="en-US" altLang="ja-JP" dirty="0">
              <a:latin typeface="+mj-ea"/>
              <a:ea typeface="+mj-ea"/>
            </a:endParaRPr>
          </a:p>
          <a:p>
            <a:pPr>
              <a:defRPr/>
            </a:pPr>
            <a:r>
              <a:rPr lang="ja-JP" altLang="en-US" dirty="0">
                <a:latin typeface="+mj-ea"/>
                <a:ea typeface="+mj-ea"/>
              </a:rPr>
              <a:t>　Ｓｖ（シーベルト）　</a:t>
            </a:r>
          </a:p>
        </p:txBody>
      </p:sp>
      <p:sp>
        <p:nvSpPr>
          <p:cNvPr id="8" name="テキスト ボックス 7">
            <a:extLst>
              <a:ext uri="{FF2B5EF4-FFF2-40B4-BE49-F238E27FC236}">
                <a16:creationId xmlns:a16="http://schemas.microsoft.com/office/drawing/2014/main" id="{67A36F4D-C3CD-4E43-AEB0-EDB2776A53C4}"/>
              </a:ext>
            </a:extLst>
          </p:cNvPr>
          <p:cNvSpPr txBox="1"/>
          <p:nvPr/>
        </p:nvSpPr>
        <p:spPr>
          <a:xfrm>
            <a:off x="6013450" y="3313113"/>
            <a:ext cx="2951163" cy="1570037"/>
          </a:xfrm>
          <a:prstGeom prst="rect">
            <a:avLst/>
          </a:prstGeom>
          <a:noFill/>
          <a:ln>
            <a:noFill/>
          </a:ln>
        </p:spPr>
        <p:txBody>
          <a:bodyPr>
            <a:spAutoFit/>
          </a:bodyPr>
          <a:lstStyle/>
          <a:p>
            <a:pPr>
              <a:defRPr/>
            </a:pPr>
            <a:r>
              <a:rPr lang="ja-JP" altLang="en-US" sz="3200" dirty="0">
                <a:solidFill>
                  <a:srgbClr val="FFFF00"/>
                </a:solidFill>
                <a:latin typeface="+mj-ea"/>
                <a:ea typeface="+mj-ea"/>
              </a:rPr>
              <a:t>濃度、騒音、振動を表す単位では無い</a:t>
            </a:r>
          </a:p>
        </p:txBody>
      </p:sp>
      <p:sp>
        <p:nvSpPr>
          <p:cNvPr id="9" name="右中かっこ 8">
            <a:extLst>
              <a:ext uri="{FF2B5EF4-FFF2-40B4-BE49-F238E27FC236}">
                <a16:creationId xmlns:a16="http://schemas.microsoft.com/office/drawing/2014/main" id="{068CD57B-3FC1-485E-95A5-451DB7B0B9DF}"/>
              </a:ext>
            </a:extLst>
          </p:cNvPr>
          <p:cNvSpPr/>
          <p:nvPr/>
        </p:nvSpPr>
        <p:spPr bwMode="auto">
          <a:xfrm>
            <a:off x="5473700" y="3213100"/>
            <a:ext cx="331788" cy="2509838"/>
          </a:xfrm>
          <a:prstGeom prst="rightBrace">
            <a:avLst>
              <a:gd name="adj1" fmla="val 8333"/>
              <a:gd name="adj2" fmla="val 13605"/>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a:lstStyle/>
          <a:p>
            <a:pPr marL="342900" indent="-342900" eaLnBrk="1" hangingPunct="1">
              <a:lnSpc>
                <a:spcPct val="90000"/>
              </a:lnSpc>
              <a:spcBef>
                <a:spcPct val="20000"/>
              </a:spcBef>
              <a:buFont typeface="Wingdings" panose="05000000000000000000" pitchFamily="2" charset="2"/>
              <a:buChar char="u"/>
              <a:defRPr/>
            </a:pPr>
            <a:endParaRPr lang="ja-JP" altLang="en-US" dirty="0">
              <a:ln w="0"/>
              <a:effectLst>
                <a:outerShdw blurRad="38100" dist="19050" dir="2700000" algn="tl" rotWithShape="0">
                  <a:schemeClr val="dk1">
                    <a:alpha val="40000"/>
                  </a:schemeClr>
                </a:outerShdw>
              </a:effectLst>
            </a:endParaRPr>
          </a:p>
        </p:txBody>
      </p:sp>
      <p:sp>
        <p:nvSpPr>
          <p:cNvPr id="20488" name="Rectangle 7">
            <a:extLst>
              <a:ext uri="{FF2B5EF4-FFF2-40B4-BE49-F238E27FC236}">
                <a16:creationId xmlns:a16="http://schemas.microsoft.com/office/drawing/2014/main" id="{8B053712-12E9-4E0E-BB0B-821E05A5C9E0}"/>
              </a:ext>
            </a:extLst>
          </p:cNvPr>
          <p:cNvSpPr txBox="1">
            <a:spLocks noChangeArrowheads="1"/>
          </p:cNvSpPr>
          <p:nvPr/>
        </p:nvSpPr>
        <p:spPr bwMode="auto">
          <a:xfrm>
            <a:off x="525463" y="1876425"/>
            <a:ext cx="8270875" cy="57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4400" b="1">
                <a:solidFill>
                  <a:srgbClr val="FFFF00"/>
                </a:solidFill>
              </a:rPr>
              <a:t>⇒関連法令の対象となっていない</a:t>
            </a:r>
          </a:p>
        </p:txBody>
      </p:sp>
      <p:sp>
        <p:nvSpPr>
          <p:cNvPr id="11" name="右中かっこ 10">
            <a:extLst>
              <a:ext uri="{FF2B5EF4-FFF2-40B4-BE49-F238E27FC236}">
                <a16:creationId xmlns:a16="http://schemas.microsoft.com/office/drawing/2014/main" id="{16C5D99E-49CB-4BD3-985A-966C46DF97F6}"/>
              </a:ext>
            </a:extLst>
          </p:cNvPr>
          <p:cNvSpPr/>
          <p:nvPr/>
        </p:nvSpPr>
        <p:spPr bwMode="auto">
          <a:xfrm>
            <a:off x="5738813" y="3860800"/>
            <a:ext cx="331787" cy="1862138"/>
          </a:xfrm>
          <a:prstGeom prst="rightBrace">
            <a:avLst>
              <a:gd name="adj1" fmla="val 8333"/>
              <a:gd name="adj2" fmla="val 73576"/>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a:lstStyle/>
          <a:p>
            <a:pPr marL="342900" indent="-342900" eaLnBrk="1" hangingPunct="1">
              <a:lnSpc>
                <a:spcPct val="90000"/>
              </a:lnSpc>
              <a:spcBef>
                <a:spcPct val="20000"/>
              </a:spcBef>
              <a:buFont typeface="Wingdings" panose="05000000000000000000" pitchFamily="2" charset="2"/>
              <a:buChar char="u"/>
              <a:defRPr/>
            </a:pPr>
            <a:endParaRPr lang="ja-JP" altLang="en-US" dirty="0">
              <a:ln w="0"/>
              <a:effectLst>
                <a:outerShdw blurRad="38100" dist="19050" dir="2700000" algn="tl" rotWithShape="0">
                  <a:schemeClr val="dk1">
                    <a:alpha val="40000"/>
                  </a:schemeClr>
                </a:outerShdw>
              </a:effectLst>
            </a:endParaRPr>
          </a:p>
        </p:txBody>
      </p:sp>
      <p:sp>
        <p:nvSpPr>
          <p:cNvPr id="12" name="テキスト ボックス 11">
            <a:extLst>
              <a:ext uri="{FF2B5EF4-FFF2-40B4-BE49-F238E27FC236}">
                <a16:creationId xmlns:a16="http://schemas.microsoft.com/office/drawing/2014/main" id="{E47F1CE8-4495-4945-BB3D-05DB6E8C4E4E}"/>
              </a:ext>
            </a:extLst>
          </p:cNvPr>
          <p:cNvSpPr txBox="1"/>
          <p:nvPr/>
        </p:nvSpPr>
        <p:spPr>
          <a:xfrm>
            <a:off x="6300788" y="4883150"/>
            <a:ext cx="2808287" cy="585788"/>
          </a:xfrm>
          <a:prstGeom prst="rect">
            <a:avLst/>
          </a:prstGeom>
          <a:noFill/>
          <a:ln>
            <a:noFill/>
          </a:ln>
        </p:spPr>
        <p:txBody>
          <a:bodyPr>
            <a:spAutoFit/>
          </a:bodyPr>
          <a:lstStyle/>
          <a:p>
            <a:pPr>
              <a:defRPr/>
            </a:pPr>
            <a:r>
              <a:rPr lang="ja-JP" altLang="en-US" sz="3200" dirty="0">
                <a:solidFill>
                  <a:srgbClr val="00B0F0"/>
                </a:solidFill>
                <a:latin typeface="+mj-ea"/>
                <a:ea typeface="+mj-ea"/>
              </a:rPr>
              <a:t>法令の対象外</a:t>
            </a:r>
          </a:p>
        </p:txBody>
      </p:sp>
      <p:pic>
        <p:nvPicPr>
          <p:cNvPr id="21515" name="図 12">
            <a:extLst>
              <a:ext uri="{FF2B5EF4-FFF2-40B4-BE49-F238E27FC236}">
                <a16:creationId xmlns:a16="http://schemas.microsoft.com/office/drawing/2014/main" id="{3E76FDD3-4DBC-46A9-A682-85C05FA52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500"/>
                                        <p:tgtEl>
                                          <p:spTgt spid="204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20488" grpId="0"/>
      <p:bldP spid="11"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641BF049-552B-42DC-830C-62BC2594A5C8}"/>
              </a:ext>
            </a:extLst>
          </p:cNvPr>
          <p:cNvSpPr txBox="1">
            <a:spLocks noChangeArrowheads="1"/>
          </p:cNvSpPr>
          <p:nvPr/>
        </p:nvSpPr>
        <p:spPr bwMode="auto">
          <a:xfrm>
            <a:off x="331788" y="146050"/>
            <a:ext cx="8567737"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3600" b="1">
                <a:solidFill>
                  <a:schemeClr val="tx2"/>
                </a:solidFill>
              </a:rPr>
              <a:t>計量証明書に計量証明対象外項目を記載する場合</a:t>
            </a:r>
          </a:p>
        </p:txBody>
      </p:sp>
      <p:sp>
        <p:nvSpPr>
          <p:cNvPr id="22531" name="Rectangle 7">
            <a:extLst>
              <a:ext uri="{FF2B5EF4-FFF2-40B4-BE49-F238E27FC236}">
                <a16:creationId xmlns:a16="http://schemas.microsoft.com/office/drawing/2014/main" id="{32CBF164-049A-497F-837B-89BBAC8FE65F}"/>
              </a:ext>
            </a:extLst>
          </p:cNvPr>
          <p:cNvSpPr txBox="1">
            <a:spLocks noChangeArrowheads="1"/>
          </p:cNvSpPr>
          <p:nvPr/>
        </p:nvSpPr>
        <p:spPr bwMode="auto">
          <a:xfrm>
            <a:off x="244475" y="1382713"/>
            <a:ext cx="8535988"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b="1"/>
              <a:t>当該項目が計量証明対象外である旨を明記する。</a:t>
            </a:r>
          </a:p>
        </p:txBody>
      </p:sp>
      <p:sp>
        <p:nvSpPr>
          <p:cNvPr id="6" name="テキスト ボックス 5">
            <a:extLst>
              <a:ext uri="{FF2B5EF4-FFF2-40B4-BE49-F238E27FC236}">
                <a16:creationId xmlns:a16="http://schemas.microsoft.com/office/drawing/2014/main" id="{00961CD4-4D82-41D5-8C92-DDDAAC564B57}"/>
              </a:ext>
            </a:extLst>
          </p:cNvPr>
          <p:cNvSpPr txBox="1"/>
          <p:nvPr/>
        </p:nvSpPr>
        <p:spPr>
          <a:xfrm>
            <a:off x="450850" y="2146300"/>
            <a:ext cx="8329613" cy="2000250"/>
          </a:xfrm>
          <a:prstGeom prst="rect">
            <a:avLst/>
          </a:prstGeom>
          <a:noFill/>
          <a:ln>
            <a:solidFill>
              <a:schemeClr val="tx1"/>
            </a:solidFill>
          </a:ln>
        </p:spPr>
        <p:txBody>
          <a:bodyPr>
            <a:spAutoFit/>
          </a:bodyPr>
          <a:lstStyle/>
          <a:p>
            <a:pPr>
              <a:defRPr/>
            </a:pPr>
            <a:r>
              <a:rPr lang="ja-JP" altLang="en-US" sz="3200" dirty="0">
                <a:latin typeface="+mj-ea"/>
                <a:ea typeface="+mj-ea"/>
              </a:rPr>
              <a:t>例）　大腸菌群数</a:t>
            </a:r>
            <a:endParaRPr lang="en-US" altLang="ja-JP" sz="3200" dirty="0">
              <a:latin typeface="+mj-ea"/>
              <a:ea typeface="+mj-ea"/>
            </a:endParaRPr>
          </a:p>
          <a:p>
            <a:pPr>
              <a:defRPr/>
            </a:pPr>
            <a:endParaRPr lang="en-US" altLang="ja-JP" sz="3200" dirty="0">
              <a:latin typeface="+mj-ea"/>
              <a:ea typeface="+mj-ea"/>
            </a:endParaRPr>
          </a:p>
          <a:p>
            <a:pPr>
              <a:defRPr/>
            </a:pPr>
            <a:r>
              <a:rPr lang="ja-JP" altLang="en-US" sz="3200" dirty="0">
                <a:solidFill>
                  <a:srgbClr val="FFFF00"/>
                </a:solidFill>
                <a:latin typeface="+mj-ea"/>
                <a:ea typeface="+mj-ea"/>
              </a:rPr>
              <a:t>以下の文面を備考に記載↓</a:t>
            </a:r>
            <a:endParaRPr lang="en-US" altLang="ja-JP" sz="3200" dirty="0">
              <a:solidFill>
                <a:srgbClr val="FFFF00"/>
              </a:solidFill>
              <a:latin typeface="+mj-ea"/>
              <a:ea typeface="+mj-ea"/>
            </a:endParaRPr>
          </a:p>
          <a:p>
            <a:pPr>
              <a:defRPr/>
            </a:pPr>
            <a:r>
              <a:rPr lang="ja-JP" altLang="en-US" dirty="0">
                <a:solidFill>
                  <a:srgbClr val="00FF99"/>
                </a:solidFill>
                <a:latin typeface="+mj-ea"/>
                <a:ea typeface="+mj-ea"/>
              </a:rPr>
              <a:t>「大腸菌群数は、計量法第</a:t>
            </a:r>
            <a:r>
              <a:rPr lang="en-US" altLang="ja-JP" dirty="0">
                <a:solidFill>
                  <a:srgbClr val="00FF99"/>
                </a:solidFill>
                <a:latin typeface="+mj-ea"/>
                <a:ea typeface="+mj-ea"/>
              </a:rPr>
              <a:t>107</a:t>
            </a:r>
            <a:r>
              <a:rPr lang="ja-JP" altLang="en-US" dirty="0">
                <a:solidFill>
                  <a:srgbClr val="00FF99"/>
                </a:solidFill>
                <a:latin typeface="+mj-ea"/>
                <a:ea typeface="+mj-ea"/>
              </a:rPr>
              <a:t>条の計量対象外です。」</a:t>
            </a:r>
          </a:p>
        </p:txBody>
      </p:sp>
      <p:sp>
        <p:nvSpPr>
          <p:cNvPr id="21509" name="Rectangle 7">
            <a:extLst>
              <a:ext uri="{FF2B5EF4-FFF2-40B4-BE49-F238E27FC236}">
                <a16:creationId xmlns:a16="http://schemas.microsoft.com/office/drawing/2014/main" id="{4991C9F8-765D-4E46-9D6F-8B54FB7EA7C1}"/>
              </a:ext>
            </a:extLst>
          </p:cNvPr>
          <p:cNvSpPr txBox="1">
            <a:spLocks noChangeArrowheads="1"/>
          </p:cNvSpPr>
          <p:nvPr/>
        </p:nvSpPr>
        <p:spPr bwMode="auto">
          <a:xfrm>
            <a:off x="619125" y="4359275"/>
            <a:ext cx="791368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2800" b="1"/>
              <a:t>・計量証明対象外項目のみの場合は計量証明書　　　</a:t>
            </a:r>
            <a:endParaRPr lang="en-US" altLang="ja-JP" sz="2800" b="1"/>
          </a:p>
          <a:p>
            <a:pPr eaLnBrk="1" hangingPunct="1">
              <a:spcBef>
                <a:spcPct val="0"/>
              </a:spcBef>
              <a:buFontTx/>
              <a:buNone/>
            </a:pPr>
            <a:r>
              <a:rPr lang="ja-JP" altLang="en-US" sz="2800" b="1"/>
              <a:t>　を発行できない。</a:t>
            </a:r>
          </a:p>
        </p:txBody>
      </p:sp>
      <p:pic>
        <p:nvPicPr>
          <p:cNvPr id="22534" name="図 6">
            <a:extLst>
              <a:ext uri="{FF2B5EF4-FFF2-40B4-BE49-F238E27FC236}">
                <a16:creationId xmlns:a16="http://schemas.microsoft.com/office/drawing/2014/main" id="{4A27928C-5470-4DBF-A044-E22BC4F5F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anim calcmode="lin" valueType="num">
                                      <p:cBhvr additive="base">
                                        <p:cTn id="7" dur="500" fill="hold"/>
                                        <p:tgtEl>
                                          <p:spTgt spid="21509"/>
                                        </p:tgtEl>
                                        <p:attrNameLst>
                                          <p:attrName>ppt_x</p:attrName>
                                        </p:attrNameLst>
                                      </p:cBhvr>
                                      <p:tavLst>
                                        <p:tav tm="0">
                                          <p:val>
                                            <p:strVal val="#ppt_x"/>
                                          </p:val>
                                        </p:tav>
                                        <p:tav tm="100000">
                                          <p:val>
                                            <p:strVal val="#ppt_x"/>
                                          </p:val>
                                        </p:tav>
                                      </p:tavLst>
                                    </p:anim>
                                    <p:anim calcmode="lin" valueType="num">
                                      <p:cBhvr additive="base">
                                        <p:cTn id="8" dur="500" fill="hold"/>
                                        <p:tgtEl>
                                          <p:spTgt spid="215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A65C9CDF-B783-4816-90E7-15820E14FF17}"/>
              </a:ext>
            </a:extLst>
          </p:cNvPr>
          <p:cNvSpPr txBox="1">
            <a:spLocks noChangeArrowheads="1"/>
          </p:cNvSpPr>
          <p:nvPr/>
        </p:nvSpPr>
        <p:spPr bwMode="auto">
          <a:xfrm>
            <a:off x="331788" y="260350"/>
            <a:ext cx="8567737"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3600" b="1">
                <a:solidFill>
                  <a:schemeClr val="tx2"/>
                </a:solidFill>
              </a:rPr>
              <a:t>サンプリングを自社で行っていない場合の記載事項</a:t>
            </a:r>
          </a:p>
        </p:txBody>
      </p:sp>
      <p:sp>
        <p:nvSpPr>
          <p:cNvPr id="23555" name="Rectangle 7">
            <a:extLst>
              <a:ext uri="{FF2B5EF4-FFF2-40B4-BE49-F238E27FC236}">
                <a16:creationId xmlns:a16="http://schemas.microsoft.com/office/drawing/2014/main" id="{704195BA-EA9B-4FD5-AE13-C23FD5352B8D}"/>
              </a:ext>
            </a:extLst>
          </p:cNvPr>
          <p:cNvSpPr txBox="1">
            <a:spLocks noChangeArrowheads="1"/>
          </p:cNvSpPr>
          <p:nvPr/>
        </p:nvSpPr>
        <p:spPr bwMode="auto">
          <a:xfrm>
            <a:off x="331788" y="1557338"/>
            <a:ext cx="8567737"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b="1"/>
              <a:t>サンプリングに関与していない旨を明記する。</a:t>
            </a:r>
          </a:p>
        </p:txBody>
      </p:sp>
      <p:sp>
        <p:nvSpPr>
          <p:cNvPr id="6" name="テキスト ボックス 5">
            <a:extLst>
              <a:ext uri="{FF2B5EF4-FFF2-40B4-BE49-F238E27FC236}">
                <a16:creationId xmlns:a16="http://schemas.microsoft.com/office/drawing/2014/main" id="{C24A548A-7B8B-4F6F-9D90-5298E1C619F3}"/>
              </a:ext>
            </a:extLst>
          </p:cNvPr>
          <p:cNvSpPr txBox="1"/>
          <p:nvPr/>
        </p:nvSpPr>
        <p:spPr>
          <a:xfrm>
            <a:off x="336550" y="3094038"/>
            <a:ext cx="8412163" cy="1077912"/>
          </a:xfrm>
          <a:prstGeom prst="rect">
            <a:avLst/>
          </a:prstGeom>
          <a:noFill/>
          <a:ln>
            <a:solidFill>
              <a:schemeClr val="tx1"/>
            </a:solidFill>
          </a:ln>
        </p:spPr>
        <p:txBody>
          <a:bodyPr>
            <a:spAutoFit/>
          </a:bodyPr>
          <a:lstStyle/>
          <a:p>
            <a:pPr>
              <a:defRPr/>
            </a:pPr>
            <a:r>
              <a:rPr lang="ja-JP" altLang="en-US" sz="3200" dirty="0">
                <a:solidFill>
                  <a:srgbClr val="FFFF00"/>
                </a:solidFill>
                <a:latin typeface="+mj-ea"/>
                <a:ea typeface="+mj-ea"/>
              </a:rPr>
              <a:t>以下の文面を欄外に記載↓</a:t>
            </a:r>
            <a:endParaRPr lang="en-US" altLang="ja-JP" sz="3200" dirty="0">
              <a:solidFill>
                <a:srgbClr val="FFFF00"/>
              </a:solidFill>
              <a:latin typeface="+mj-ea"/>
              <a:ea typeface="+mj-ea"/>
            </a:endParaRPr>
          </a:p>
          <a:p>
            <a:pPr>
              <a:defRPr/>
            </a:pPr>
            <a:r>
              <a:rPr lang="ja-JP" altLang="en-US" sz="3200" dirty="0">
                <a:solidFill>
                  <a:srgbClr val="00FF99"/>
                </a:solidFill>
                <a:latin typeface="+mj-ea"/>
                <a:ea typeface="+mj-ea"/>
              </a:rPr>
              <a:t>「弊社は、本試料の採取を行っておりません。」</a:t>
            </a:r>
          </a:p>
        </p:txBody>
      </p:sp>
      <p:pic>
        <p:nvPicPr>
          <p:cNvPr id="23557" name="図 4">
            <a:extLst>
              <a:ext uri="{FF2B5EF4-FFF2-40B4-BE49-F238E27FC236}">
                <a16:creationId xmlns:a16="http://schemas.microsoft.com/office/drawing/2014/main" id="{40696869-2847-4A25-BB20-EBF97F0A9F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F9B94988-F5EC-47F5-AAB5-48149C8299B5}"/>
              </a:ext>
            </a:extLst>
          </p:cNvPr>
          <p:cNvSpPr txBox="1">
            <a:spLocks noChangeArrowheads="1"/>
          </p:cNvSpPr>
          <p:nvPr/>
        </p:nvSpPr>
        <p:spPr bwMode="auto">
          <a:xfrm>
            <a:off x="395288" y="0"/>
            <a:ext cx="2952750" cy="70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4400" b="1">
                <a:solidFill>
                  <a:schemeClr val="tx2"/>
                </a:solidFill>
              </a:rPr>
              <a:t>まとめ</a:t>
            </a:r>
          </a:p>
        </p:txBody>
      </p:sp>
      <p:sp>
        <p:nvSpPr>
          <p:cNvPr id="5" name="Rectangle 7">
            <a:extLst>
              <a:ext uri="{FF2B5EF4-FFF2-40B4-BE49-F238E27FC236}">
                <a16:creationId xmlns:a16="http://schemas.microsoft.com/office/drawing/2014/main" id="{0DCB3F0B-979A-46F7-9E74-93004555FC66}"/>
              </a:ext>
            </a:extLst>
          </p:cNvPr>
          <p:cNvSpPr txBox="1">
            <a:spLocks noChangeArrowheads="1"/>
          </p:cNvSpPr>
          <p:nvPr/>
        </p:nvSpPr>
        <p:spPr bwMode="auto">
          <a:xfrm>
            <a:off x="395288" y="692150"/>
            <a:ext cx="8351837" cy="1084263"/>
          </a:xfrm>
          <a:prstGeom prst="rect">
            <a:avLst/>
          </a:prstGeom>
          <a:noFill/>
          <a:ln w="9525">
            <a:solidFill>
              <a:schemeClr val="tx1"/>
            </a:solidFill>
            <a:miter lim="800000"/>
            <a:headEnd/>
            <a:tailEnd/>
          </a:ln>
          <a:effec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3600" b="1" dirty="0"/>
              <a:t>環境計量は環境保全、</a:t>
            </a:r>
            <a:r>
              <a:rPr lang="ja-JP" altLang="en-US" sz="3600" b="1" dirty="0">
                <a:latin typeface="+mj-ea"/>
              </a:rPr>
              <a:t>環境行政の施策の基礎となる</a:t>
            </a:r>
            <a:endParaRPr lang="ja-JP" altLang="en-US" sz="3600" b="1" dirty="0"/>
          </a:p>
        </p:txBody>
      </p:sp>
      <p:sp>
        <p:nvSpPr>
          <p:cNvPr id="6" name="Rectangle 7">
            <a:extLst>
              <a:ext uri="{FF2B5EF4-FFF2-40B4-BE49-F238E27FC236}">
                <a16:creationId xmlns:a16="http://schemas.microsoft.com/office/drawing/2014/main" id="{CCB6DBC1-24AB-447D-BB6A-747B43375BEE}"/>
              </a:ext>
            </a:extLst>
          </p:cNvPr>
          <p:cNvSpPr txBox="1">
            <a:spLocks noChangeArrowheads="1"/>
          </p:cNvSpPr>
          <p:nvPr/>
        </p:nvSpPr>
        <p:spPr bwMode="auto">
          <a:xfrm>
            <a:off x="395288" y="1776413"/>
            <a:ext cx="8351837" cy="2879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3600" b="1"/>
              <a:t>環境計量証明の要件</a:t>
            </a:r>
            <a:endParaRPr lang="en-US" altLang="ja-JP" sz="3600" b="1"/>
          </a:p>
          <a:p>
            <a:pPr eaLnBrk="1" hangingPunct="1">
              <a:spcBef>
                <a:spcPct val="0"/>
              </a:spcBef>
              <a:buFontTx/>
              <a:buNone/>
            </a:pPr>
            <a:r>
              <a:rPr lang="ja-JP" altLang="en-US" sz="3600" b="1"/>
              <a:t>・事業区分（濃度、特定濃度、騒音、振動）</a:t>
            </a:r>
            <a:endParaRPr lang="en-US" altLang="ja-JP" sz="3600" b="1"/>
          </a:p>
          <a:p>
            <a:pPr eaLnBrk="1" hangingPunct="1">
              <a:spcBef>
                <a:spcPct val="0"/>
              </a:spcBef>
              <a:buFontTx/>
              <a:buNone/>
            </a:pPr>
            <a:r>
              <a:rPr lang="ja-JP" altLang="en-US" sz="3600" b="1"/>
              <a:t>・法律的要件（環境基準、排水基準など）</a:t>
            </a:r>
            <a:endParaRPr lang="en-US" altLang="ja-JP" sz="3600" b="1"/>
          </a:p>
          <a:p>
            <a:pPr eaLnBrk="1" hangingPunct="1">
              <a:spcBef>
                <a:spcPct val="0"/>
              </a:spcBef>
              <a:buFontTx/>
              <a:buNone/>
            </a:pPr>
            <a:r>
              <a:rPr lang="ja-JP" altLang="en-US" sz="3600" b="1"/>
              <a:t>・試験項目が事業区分に当てはまること</a:t>
            </a:r>
            <a:endParaRPr lang="en-US" altLang="ja-JP" sz="3600" b="1"/>
          </a:p>
          <a:p>
            <a:pPr eaLnBrk="1" hangingPunct="1">
              <a:spcBef>
                <a:spcPct val="0"/>
              </a:spcBef>
              <a:buFontTx/>
              <a:buNone/>
            </a:pPr>
            <a:r>
              <a:rPr lang="ja-JP" altLang="en-US" sz="3600" b="1"/>
              <a:t>・法定計量単位に従うこと</a:t>
            </a:r>
            <a:endParaRPr lang="ja-JP" altLang="en-US" b="1"/>
          </a:p>
        </p:txBody>
      </p:sp>
      <p:sp>
        <p:nvSpPr>
          <p:cNvPr id="7" name="Rectangle 7">
            <a:extLst>
              <a:ext uri="{FF2B5EF4-FFF2-40B4-BE49-F238E27FC236}">
                <a16:creationId xmlns:a16="http://schemas.microsoft.com/office/drawing/2014/main" id="{743960B9-6B8E-4C46-B274-B7F9E4369050}"/>
              </a:ext>
            </a:extLst>
          </p:cNvPr>
          <p:cNvSpPr txBox="1">
            <a:spLocks noChangeArrowheads="1"/>
          </p:cNvSpPr>
          <p:nvPr/>
        </p:nvSpPr>
        <p:spPr bwMode="auto">
          <a:xfrm>
            <a:off x="395288" y="4656138"/>
            <a:ext cx="8351837" cy="18684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tabLst>
                <a:tab pos="989013" algn="l"/>
              </a:tabLst>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tabLst>
                <a:tab pos="989013" algn="l"/>
              </a:tabLst>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tabLst>
                <a:tab pos="989013" algn="l"/>
              </a:tabLst>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tabLst>
                <a:tab pos="989013" algn="l"/>
              </a:tabLst>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tabLst>
                <a:tab pos="989013" algn="l"/>
              </a:tabLst>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tabLst>
                <a:tab pos="989013" algn="l"/>
              </a:tabLst>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tabLst>
                <a:tab pos="989013" algn="l"/>
              </a:tabLst>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tabLst>
                <a:tab pos="989013" algn="l"/>
              </a:tabLst>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tabLst>
                <a:tab pos="989013" algn="l"/>
              </a:tabLst>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3600" b="1"/>
              <a:t>	</a:t>
            </a:r>
            <a:r>
              <a:rPr lang="ja-JP" altLang="en-US" b="1"/>
              <a:t>打合わせ～サンプリング～受付～分析</a:t>
            </a:r>
            <a:endParaRPr lang="en-US" altLang="ja-JP" b="1"/>
          </a:p>
          <a:p>
            <a:pPr eaLnBrk="1" hangingPunct="1">
              <a:spcBef>
                <a:spcPct val="0"/>
              </a:spcBef>
              <a:buFontTx/>
              <a:buNone/>
            </a:pPr>
            <a:r>
              <a:rPr lang="en-US" altLang="ja-JP" b="1"/>
              <a:t>	</a:t>
            </a:r>
            <a:r>
              <a:rPr lang="ja-JP" altLang="en-US" b="1"/>
              <a:t>～報告書作成⇒担当業務において</a:t>
            </a:r>
            <a:endParaRPr lang="en-US" altLang="ja-JP" b="1"/>
          </a:p>
          <a:p>
            <a:pPr eaLnBrk="1" hangingPunct="1">
              <a:spcBef>
                <a:spcPct val="0"/>
              </a:spcBef>
              <a:buFontTx/>
              <a:buNone/>
            </a:pPr>
            <a:r>
              <a:rPr lang="en-US" altLang="ja-JP" b="1"/>
              <a:t>	</a:t>
            </a:r>
            <a:r>
              <a:rPr lang="ja-JP" altLang="en-US" b="1"/>
              <a:t>各自が正しく理解し、運用すること</a:t>
            </a:r>
          </a:p>
        </p:txBody>
      </p:sp>
      <p:pic>
        <p:nvPicPr>
          <p:cNvPr id="24582" name="図 7">
            <a:extLst>
              <a:ext uri="{FF2B5EF4-FFF2-40B4-BE49-F238E27FC236}">
                <a16:creationId xmlns:a16="http://schemas.microsoft.com/office/drawing/2014/main" id="{99552A48-93A1-4C66-888E-7B3CB6E70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792788"/>
            <a:ext cx="9366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theme/theme1.xml><?xml version="1.0" encoding="utf-8"?>
<a:theme xmlns:a="http://schemas.openxmlformats.org/drawingml/2006/main" name="Pulse">
  <a:themeElements>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fontScheme name="Pulse">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Tx/>
          <a:buSzTx/>
          <a:buFont typeface="Wingdings" panose="05000000000000000000" pitchFamily="2" charset="2"/>
          <a:buChar char="u"/>
          <a:tabLst/>
          <a:defRPr kumimoji="1" lang="ja-JP" altLang="en-US" sz="2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Tx/>
          <a:buSzTx/>
          <a:buFont typeface="Wingdings" panose="05000000000000000000" pitchFamily="2" charset="2"/>
          <a:buChar char="u"/>
          <a:tabLst/>
          <a:defRPr kumimoji="1" lang="ja-JP" altLang="en-US" sz="2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defRPr>
        </a:defPPr>
      </a:lstStyle>
    </a:lnDef>
  </a:objectDefaults>
  <a:extraClrSchemeLst>
    <a:extraClrScheme>
      <a:clrScheme name="Pulse 1">
        <a:dk1>
          <a:srgbClr val="000000"/>
        </a:dk1>
        <a:lt1>
          <a:srgbClr val="CCECFF"/>
        </a:lt1>
        <a:dk2>
          <a:srgbClr val="000066"/>
        </a:dk2>
        <a:lt2>
          <a:srgbClr val="6699FF"/>
        </a:lt2>
        <a:accent1>
          <a:srgbClr val="33CCCC"/>
        </a:accent1>
        <a:accent2>
          <a:srgbClr val="0099FF"/>
        </a:accent2>
        <a:accent3>
          <a:srgbClr val="E2F4FF"/>
        </a:accent3>
        <a:accent4>
          <a:srgbClr val="000000"/>
        </a:accent4>
        <a:accent5>
          <a:srgbClr val="ADE2E2"/>
        </a:accent5>
        <a:accent6>
          <a:srgbClr val="008AE7"/>
        </a:accent6>
        <a:hlink>
          <a:srgbClr val="FFFFFF"/>
        </a:hlink>
        <a:folHlink>
          <a:srgbClr val="3366FF"/>
        </a:folHlink>
      </a:clrScheme>
      <a:clrMap bg1="lt1" tx1="dk1" bg2="lt2" tx2="dk2" accent1="accent1" accent2="accent2" accent3="accent3" accent4="accent4" accent5="accent5" accent6="accent6" hlink="hlink" folHlink="folHlink"/>
    </a:extraClrScheme>
    <a:extraClrScheme>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clrMap bg1="dk2" tx1="lt1" bg2="dk1" tx2="lt2" accent1="accent1" accent2="accent2" accent3="accent3" accent4="accent4" accent5="accent5" accent6="accent6" hlink="hlink" folHlink="folHlink"/>
    </a:extraClrScheme>
    <a:extraClrScheme>
      <a:clrScheme name="Pulse 3">
        <a:dk1>
          <a:srgbClr val="000000"/>
        </a:dk1>
        <a:lt1>
          <a:srgbClr val="FFFFFF"/>
        </a:lt1>
        <a:dk2>
          <a:srgbClr val="000000"/>
        </a:dk2>
        <a:lt2>
          <a:srgbClr val="DDDDDD"/>
        </a:lt2>
        <a:accent1>
          <a:srgbClr val="CBCBCB"/>
        </a:accent1>
        <a:accent2>
          <a:srgbClr val="C0C0C0"/>
        </a:accent2>
        <a:accent3>
          <a:srgbClr val="FFFFFF"/>
        </a:accent3>
        <a:accent4>
          <a:srgbClr val="000000"/>
        </a:accent4>
        <a:accent5>
          <a:srgbClr val="E2E2E2"/>
        </a:accent5>
        <a:accent6>
          <a:srgbClr val="AEAEAE"/>
        </a:accent6>
        <a:hlink>
          <a:srgbClr val="4D4D4D"/>
        </a:hlink>
        <a:folHlink>
          <a:srgbClr val="868686"/>
        </a:folHlink>
      </a:clrScheme>
      <a:clrMap bg1="lt1" tx1="dk1" bg2="lt2" tx2="dk2" accent1="accent1" accent2="accent2" accent3="accent3" accent4="accent4" accent5="accent5" accent6="accent6" hlink="hlink" folHlink="folHlink"/>
    </a:extraClrScheme>
    <a:extraClrScheme>
      <a:clrScheme name="Pulse 4">
        <a:dk1>
          <a:srgbClr val="000000"/>
        </a:dk1>
        <a:lt1>
          <a:srgbClr val="FFFFFF"/>
        </a:lt1>
        <a:dk2>
          <a:srgbClr val="660033"/>
        </a:dk2>
        <a:lt2>
          <a:srgbClr val="FFCC66"/>
        </a:lt2>
        <a:accent1>
          <a:srgbClr val="FF9900"/>
        </a:accent1>
        <a:accent2>
          <a:srgbClr val="440022"/>
        </a:accent2>
        <a:accent3>
          <a:srgbClr val="B8AAAD"/>
        </a:accent3>
        <a:accent4>
          <a:srgbClr val="DADADA"/>
        </a:accent4>
        <a:accent5>
          <a:srgbClr val="FFCAAA"/>
        </a:accent5>
        <a:accent6>
          <a:srgbClr val="3D001E"/>
        </a:accent6>
        <a:hlink>
          <a:srgbClr val="B20059"/>
        </a:hlink>
        <a:folHlink>
          <a:srgbClr val="FF6699"/>
        </a:folHlink>
      </a:clrScheme>
      <a:clrMap bg1="dk2" tx1="lt1" bg2="dk1" tx2="lt2" accent1="accent1" accent2="accent2" accent3="accent3" accent4="accent4" accent5="accent5" accent6="accent6" hlink="hlink" folHlink="folHlink"/>
    </a:extraClrScheme>
    <a:extraClrScheme>
      <a:clrScheme name="Pulse 5">
        <a:dk1>
          <a:srgbClr val="000000"/>
        </a:dk1>
        <a:lt1>
          <a:srgbClr val="FFFFFF"/>
        </a:lt1>
        <a:dk2>
          <a:srgbClr val="663300"/>
        </a:dk2>
        <a:lt2>
          <a:srgbClr val="FFCC66"/>
        </a:lt2>
        <a:accent1>
          <a:srgbClr val="FF9900"/>
        </a:accent1>
        <a:accent2>
          <a:srgbClr val="361B00"/>
        </a:accent2>
        <a:accent3>
          <a:srgbClr val="B8ADAA"/>
        </a:accent3>
        <a:accent4>
          <a:srgbClr val="DADADA"/>
        </a:accent4>
        <a:accent5>
          <a:srgbClr val="FFCAAA"/>
        </a:accent5>
        <a:accent6>
          <a:srgbClr val="301700"/>
        </a:accent6>
        <a:hlink>
          <a:srgbClr val="996633"/>
        </a:hlink>
        <a:folHlink>
          <a:srgbClr val="FF6699"/>
        </a:folHlink>
      </a:clrScheme>
      <a:clrMap bg1="dk2" tx1="lt1" bg2="dk1" tx2="lt2" accent1="accent1" accent2="accent2" accent3="accent3" accent4="accent4" accent5="accent5" accent6="accent6" hlink="hlink" folHlink="folHlink"/>
    </a:extraClrScheme>
    <a:extraClrScheme>
      <a:clrScheme name="Pulse 6">
        <a:dk1>
          <a:srgbClr val="000000"/>
        </a:dk1>
        <a:lt1>
          <a:srgbClr val="FFFFFF"/>
        </a:lt1>
        <a:dk2>
          <a:srgbClr val="003300"/>
        </a:dk2>
        <a:lt2>
          <a:srgbClr val="FFCC66"/>
        </a:lt2>
        <a:accent1>
          <a:srgbClr val="CC9900"/>
        </a:accent1>
        <a:accent2>
          <a:srgbClr val="001600"/>
        </a:accent2>
        <a:accent3>
          <a:srgbClr val="AAADAA"/>
        </a:accent3>
        <a:accent4>
          <a:srgbClr val="DADADA"/>
        </a:accent4>
        <a:accent5>
          <a:srgbClr val="E2CAAA"/>
        </a:accent5>
        <a:accent6>
          <a:srgbClr val="001300"/>
        </a:accent6>
        <a:hlink>
          <a:srgbClr val="006600"/>
        </a:hlink>
        <a:folHlink>
          <a:srgbClr val="00999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Designs\Pulse.pot</Template>
  <TotalTime>1250</TotalTime>
  <Words>1597</Words>
  <Application>Microsoft Office PowerPoint</Application>
  <PresentationFormat>画面に合わせる (4:3)</PresentationFormat>
  <Paragraphs>221</Paragraphs>
  <Slides>20</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20</vt:i4>
      </vt:variant>
    </vt:vector>
  </HeadingPairs>
  <TitlesOfParts>
    <vt:vector size="26" baseType="lpstr">
      <vt:lpstr>HGSｺﾞｼｯｸE</vt:lpstr>
      <vt:lpstr>ＭＳ Ｐゴシック</vt:lpstr>
      <vt:lpstr>Arial</vt:lpstr>
      <vt:lpstr>Times New Roman</vt:lpstr>
      <vt:lpstr>Wingdings</vt:lpstr>
      <vt:lpstr>Pulse</vt:lpstr>
      <vt:lpstr>環境計量証明事業の 基礎知識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鉄鉱石中の全鉄定量方法 前処理方法の検討 </dc:title>
  <dc:creator>英則</dc:creator>
  <cp:lastModifiedBy>kojima@get-c.co.jp</cp:lastModifiedBy>
  <cp:revision>130</cp:revision>
  <dcterms:created xsi:type="dcterms:W3CDTF">2004-10-08T02:01:27Z</dcterms:created>
  <dcterms:modified xsi:type="dcterms:W3CDTF">2021-07-13T01:11:59Z</dcterms:modified>
</cp:coreProperties>
</file>